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</p:sldMasterIdLst>
  <p:notesMasterIdLst>
    <p:notesMasterId r:id="rId14"/>
  </p:notesMasterIdLst>
  <p:sldIdLst>
    <p:sldId id="444" r:id="rId2"/>
    <p:sldId id="461" r:id="rId3"/>
    <p:sldId id="467" r:id="rId4"/>
    <p:sldId id="468" r:id="rId5"/>
    <p:sldId id="469" r:id="rId6"/>
    <p:sldId id="470" r:id="rId7"/>
    <p:sldId id="471" r:id="rId8"/>
    <p:sldId id="464" r:id="rId9"/>
    <p:sldId id="473" r:id="rId10"/>
    <p:sldId id="474" r:id="rId11"/>
    <p:sldId id="465" r:id="rId12"/>
    <p:sldId id="472" r:id="rId13"/>
  </p:sldIdLst>
  <p:sldSz cx="106934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00FF99"/>
    <a:srgbClr val="00FF00"/>
    <a:srgbClr val="CCFFCC"/>
    <a:srgbClr val="DF2BDF"/>
    <a:srgbClr val="0014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9" autoAdjust="0"/>
    <p:restoredTop sz="94684" autoAdjust="0"/>
  </p:normalViewPr>
  <p:slideViewPr>
    <p:cSldViewPr>
      <p:cViewPr>
        <p:scale>
          <a:sx n="70" d="100"/>
          <a:sy n="70" d="100"/>
        </p:scale>
        <p:origin x="-882" y="-204"/>
      </p:cViewPr>
      <p:guideLst>
        <p:guide orient="horz" pos="2160"/>
        <p:guide pos="3368"/>
      </p:guideLst>
    </p:cSldViewPr>
  </p:slideViewPr>
  <p:outlineViewPr>
    <p:cViewPr>
      <p:scale>
        <a:sx n="33" d="100"/>
        <a:sy n="33" d="100"/>
      </p:scale>
      <p:origin x="0" y="306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AF8DD4BB-F933-42CF-B58E-E8B34E271FE4}" type="datetimeFigureOut">
              <a:rPr lang="ru-RU"/>
              <a:pPr>
                <a:defRPr/>
              </a:pPr>
              <a:t>15.04.2023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55650" y="685800"/>
            <a:ext cx="53467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8CF65AD-AC7B-426C-9248-F8C8EBE0BB7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46088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2005" y="1600200"/>
            <a:ext cx="908939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4010" y="3556001"/>
            <a:ext cx="748538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52E3E0-A1F6-47E3-BB65-7821A0E2836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56523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1E0928-AE51-4F09-80DF-188565915B7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26322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67336" y="228601"/>
            <a:ext cx="10169869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46914" y="714376"/>
            <a:ext cx="10201429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4286250 w 2706"/>
                <a:gd name="T1" fmla="*/ 0 h 640"/>
                <a:gd name="T2" fmla="*/ 4286250 w 2706"/>
                <a:gd name="T3" fmla="*/ 0 h 640"/>
                <a:gd name="T4" fmla="*/ 4105275 w 2706"/>
                <a:gd name="T5" fmla="*/ 28575 h 640"/>
                <a:gd name="T6" fmla="*/ 3921125 w 2706"/>
                <a:gd name="T7" fmla="*/ 60325 h 640"/>
                <a:gd name="T8" fmla="*/ 3733800 w 2706"/>
                <a:gd name="T9" fmla="*/ 95250 h 640"/>
                <a:gd name="T10" fmla="*/ 3540125 w 2706"/>
                <a:gd name="T11" fmla="*/ 130175 h 640"/>
                <a:gd name="T12" fmla="*/ 3343275 w 2706"/>
                <a:gd name="T13" fmla="*/ 171450 h 640"/>
                <a:gd name="T14" fmla="*/ 3140075 w 2706"/>
                <a:gd name="T15" fmla="*/ 212725 h 640"/>
                <a:gd name="T16" fmla="*/ 2933700 w 2706"/>
                <a:gd name="T17" fmla="*/ 260350 h 640"/>
                <a:gd name="T18" fmla="*/ 2720975 w 2706"/>
                <a:gd name="T19" fmla="*/ 307975 h 640"/>
                <a:gd name="T20" fmla="*/ 2720975 w 2706"/>
                <a:gd name="T21" fmla="*/ 307975 h 640"/>
                <a:gd name="T22" fmla="*/ 2336800 w 2706"/>
                <a:gd name="T23" fmla="*/ 400050 h 640"/>
                <a:gd name="T24" fmla="*/ 1962150 w 2706"/>
                <a:gd name="T25" fmla="*/ 482600 h 640"/>
                <a:gd name="T26" fmla="*/ 1603375 w 2706"/>
                <a:gd name="T27" fmla="*/ 558800 h 640"/>
                <a:gd name="T28" fmla="*/ 1257300 w 2706"/>
                <a:gd name="T29" fmla="*/ 631825 h 640"/>
                <a:gd name="T30" fmla="*/ 927100 w 2706"/>
                <a:gd name="T31" fmla="*/ 695325 h 640"/>
                <a:gd name="T32" fmla="*/ 606425 w 2706"/>
                <a:gd name="T33" fmla="*/ 752475 h 640"/>
                <a:gd name="T34" fmla="*/ 298450 w 2706"/>
                <a:gd name="T35" fmla="*/ 806450 h 640"/>
                <a:gd name="T36" fmla="*/ 0 w 2706"/>
                <a:gd name="T37" fmla="*/ 854075 h 640"/>
                <a:gd name="T38" fmla="*/ 0 w 2706"/>
                <a:gd name="T39" fmla="*/ 854075 h 640"/>
                <a:gd name="T40" fmla="*/ 206375 w 2706"/>
                <a:gd name="T41" fmla="*/ 882650 h 640"/>
                <a:gd name="T42" fmla="*/ 403225 w 2706"/>
                <a:gd name="T43" fmla="*/ 908050 h 640"/>
                <a:gd name="T44" fmla="*/ 593725 w 2706"/>
                <a:gd name="T45" fmla="*/ 930275 h 640"/>
                <a:gd name="T46" fmla="*/ 781050 w 2706"/>
                <a:gd name="T47" fmla="*/ 949325 h 640"/>
                <a:gd name="T48" fmla="*/ 962025 w 2706"/>
                <a:gd name="T49" fmla="*/ 968375 h 640"/>
                <a:gd name="T50" fmla="*/ 1136650 w 2706"/>
                <a:gd name="T51" fmla="*/ 981075 h 640"/>
                <a:gd name="T52" fmla="*/ 1304925 w 2706"/>
                <a:gd name="T53" fmla="*/ 993775 h 640"/>
                <a:gd name="T54" fmla="*/ 1470025 w 2706"/>
                <a:gd name="T55" fmla="*/ 1003300 h 640"/>
                <a:gd name="T56" fmla="*/ 1631950 w 2706"/>
                <a:gd name="T57" fmla="*/ 1009650 h 640"/>
                <a:gd name="T58" fmla="*/ 1787525 w 2706"/>
                <a:gd name="T59" fmla="*/ 1012825 h 640"/>
                <a:gd name="T60" fmla="*/ 1936750 w 2706"/>
                <a:gd name="T61" fmla="*/ 1016000 h 640"/>
                <a:gd name="T62" fmla="*/ 2082800 w 2706"/>
                <a:gd name="T63" fmla="*/ 1016000 h 640"/>
                <a:gd name="T64" fmla="*/ 2225675 w 2706"/>
                <a:gd name="T65" fmla="*/ 1012825 h 640"/>
                <a:gd name="T66" fmla="*/ 2365375 w 2706"/>
                <a:gd name="T67" fmla="*/ 1009650 h 640"/>
                <a:gd name="T68" fmla="*/ 2498725 w 2706"/>
                <a:gd name="T69" fmla="*/ 1003300 h 640"/>
                <a:gd name="T70" fmla="*/ 2628900 w 2706"/>
                <a:gd name="T71" fmla="*/ 993775 h 640"/>
                <a:gd name="T72" fmla="*/ 2752725 w 2706"/>
                <a:gd name="T73" fmla="*/ 984250 h 640"/>
                <a:gd name="T74" fmla="*/ 2876550 w 2706"/>
                <a:gd name="T75" fmla="*/ 971550 h 640"/>
                <a:gd name="T76" fmla="*/ 2994025 w 2706"/>
                <a:gd name="T77" fmla="*/ 955675 h 640"/>
                <a:gd name="T78" fmla="*/ 3111500 w 2706"/>
                <a:gd name="T79" fmla="*/ 939800 h 640"/>
                <a:gd name="T80" fmla="*/ 3222625 w 2706"/>
                <a:gd name="T81" fmla="*/ 920750 h 640"/>
                <a:gd name="T82" fmla="*/ 3333750 w 2706"/>
                <a:gd name="T83" fmla="*/ 901700 h 640"/>
                <a:gd name="T84" fmla="*/ 3438525 w 2706"/>
                <a:gd name="T85" fmla="*/ 879475 h 640"/>
                <a:gd name="T86" fmla="*/ 3543300 w 2706"/>
                <a:gd name="T87" fmla="*/ 857250 h 640"/>
                <a:gd name="T88" fmla="*/ 3644900 w 2706"/>
                <a:gd name="T89" fmla="*/ 831850 h 640"/>
                <a:gd name="T90" fmla="*/ 3743325 w 2706"/>
                <a:gd name="T91" fmla="*/ 806450 h 640"/>
                <a:gd name="T92" fmla="*/ 3838575 w 2706"/>
                <a:gd name="T93" fmla="*/ 777875 h 640"/>
                <a:gd name="T94" fmla="*/ 3933825 w 2706"/>
                <a:gd name="T95" fmla="*/ 749300 h 640"/>
                <a:gd name="T96" fmla="*/ 4114800 w 2706"/>
                <a:gd name="T97" fmla="*/ 685800 h 640"/>
                <a:gd name="T98" fmla="*/ 4289425 w 2706"/>
                <a:gd name="T99" fmla="*/ 619125 h 640"/>
                <a:gd name="T100" fmla="*/ 4289425 w 2706"/>
                <a:gd name="T101" fmla="*/ 619125 h 640"/>
                <a:gd name="T102" fmla="*/ 4295775 w 2706"/>
                <a:gd name="T103" fmla="*/ 615950 h 640"/>
                <a:gd name="T104" fmla="*/ 4295775 w 2706"/>
                <a:gd name="T105" fmla="*/ 615950 h 640"/>
                <a:gd name="T106" fmla="*/ 4295775 w 2706"/>
                <a:gd name="T107" fmla="*/ 0 h 640"/>
                <a:gd name="T108" fmla="*/ 4295775 w 2706"/>
                <a:gd name="T109" fmla="*/ 0 h 640"/>
                <a:gd name="T110" fmla="*/ 4286250 w 2706"/>
                <a:gd name="T111" fmla="*/ 0 h 640"/>
                <a:gd name="T112" fmla="*/ 428625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8280401 w 5216"/>
                <a:gd name="T1" fmla="*/ 1133475 h 762"/>
                <a:gd name="T2" fmla="*/ 7912101 w 5216"/>
                <a:gd name="T3" fmla="*/ 1089025 h 762"/>
                <a:gd name="T4" fmla="*/ 7108826 w 5216"/>
                <a:gd name="T5" fmla="*/ 968375 h 762"/>
                <a:gd name="T6" fmla="*/ 6213476 w 5216"/>
                <a:gd name="T7" fmla="*/ 806450 h 762"/>
                <a:gd name="T8" fmla="*/ 5216526 w 5216"/>
                <a:gd name="T9" fmla="*/ 593725 h 762"/>
                <a:gd name="T10" fmla="*/ 4676776 w 5216"/>
                <a:gd name="T11" fmla="*/ 469900 h 762"/>
                <a:gd name="T12" fmla="*/ 4257676 w 5216"/>
                <a:gd name="T13" fmla="*/ 374650 h 762"/>
                <a:gd name="T14" fmla="*/ 3857625 w 5216"/>
                <a:gd name="T15" fmla="*/ 292100 h 762"/>
                <a:gd name="T16" fmla="*/ 3476625 w 5216"/>
                <a:gd name="T17" fmla="*/ 222250 h 762"/>
                <a:gd name="T18" fmla="*/ 3111500 w 5216"/>
                <a:gd name="T19" fmla="*/ 161925 h 762"/>
                <a:gd name="T20" fmla="*/ 2762250 w 5216"/>
                <a:gd name="T21" fmla="*/ 114300 h 762"/>
                <a:gd name="T22" fmla="*/ 2117725 w 5216"/>
                <a:gd name="T23" fmla="*/ 44450 h 762"/>
                <a:gd name="T24" fmla="*/ 1539875 w 5216"/>
                <a:gd name="T25" fmla="*/ 6350 h 762"/>
                <a:gd name="T26" fmla="*/ 1022350 w 5216"/>
                <a:gd name="T27" fmla="*/ 0 h 762"/>
                <a:gd name="T28" fmla="*/ 568325 w 5216"/>
                <a:gd name="T29" fmla="*/ 15875 h 762"/>
                <a:gd name="T30" fmla="*/ 174625 w 5216"/>
                <a:gd name="T31" fmla="*/ 50800 h 762"/>
                <a:gd name="T32" fmla="*/ 0 w 5216"/>
                <a:gd name="T33" fmla="*/ 76200 h 762"/>
                <a:gd name="T34" fmla="*/ 498475 w 5216"/>
                <a:gd name="T35" fmla="*/ 136525 h 762"/>
                <a:gd name="T36" fmla="*/ 1035050 w 5216"/>
                <a:gd name="T37" fmla="*/ 222250 h 762"/>
                <a:gd name="T38" fmla="*/ 1609725 w 5216"/>
                <a:gd name="T39" fmla="*/ 333375 h 762"/>
                <a:gd name="T40" fmla="*/ 2225675 w 5216"/>
                <a:gd name="T41" fmla="*/ 469900 h 762"/>
                <a:gd name="T42" fmla="*/ 2787650 w 5216"/>
                <a:gd name="T43" fmla="*/ 600075 h 762"/>
                <a:gd name="T44" fmla="*/ 3822700 w 5216"/>
                <a:gd name="T45" fmla="*/ 819150 h 762"/>
                <a:gd name="T46" fmla="*/ 4298951 w 5216"/>
                <a:gd name="T47" fmla="*/ 908050 h 762"/>
                <a:gd name="T48" fmla="*/ 4749801 w 5216"/>
                <a:gd name="T49" fmla="*/ 984250 h 762"/>
                <a:gd name="T50" fmla="*/ 5175251 w 5216"/>
                <a:gd name="T51" fmla="*/ 1050925 h 762"/>
                <a:gd name="T52" fmla="*/ 5575301 w 5216"/>
                <a:gd name="T53" fmla="*/ 1101725 h 762"/>
                <a:gd name="T54" fmla="*/ 5953126 w 5216"/>
                <a:gd name="T55" fmla="*/ 1146175 h 762"/>
                <a:gd name="T56" fmla="*/ 6308726 w 5216"/>
                <a:gd name="T57" fmla="*/ 1174750 h 762"/>
                <a:gd name="T58" fmla="*/ 6642101 w 5216"/>
                <a:gd name="T59" fmla="*/ 1196975 h 762"/>
                <a:gd name="T60" fmla="*/ 6959601 w 5216"/>
                <a:gd name="T61" fmla="*/ 1209675 h 762"/>
                <a:gd name="T62" fmla="*/ 7254876 w 5216"/>
                <a:gd name="T63" fmla="*/ 1209675 h 762"/>
                <a:gd name="T64" fmla="*/ 7534276 w 5216"/>
                <a:gd name="T65" fmla="*/ 1203325 h 762"/>
                <a:gd name="T66" fmla="*/ 7797801 w 5216"/>
                <a:gd name="T67" fmla="*/ 1187450 h 762"/>
                <a:gd name="T68" fmla="*/ 8045451 w 5216"/>
                <a:gd name="T69" fmla="*/ 1162050 h 762"/>
                <a:gd name="T70" fmla="*/ 8280401 w 5216"/>
                <a:gd name="T71" fmla="*/ 1133475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111125 h 694"/>
                <a:gd name="T2" fmla="*/ 0 w 5144"/>
                <a:gd name="T3" fmla="*/ 111125 h 694"/>
                <a:gd name="T4" fmla="*/ 28575 w 5144"/>
                <a:gd name="T5" fmla="*/ 104775 h 694"/>
                <a:gd name="T6" fmla="*/ 114300 w 5144"/>
                <a:gd name="T7" fmla="*/ 88900 h 694"/>
                <a:gd name="T8" fmla="*/ 260350 w 5144"/>
                <a:gd name="T9" fmla="*/ 66675 h 694"/>
                <a:gd name="T10" fmla="*/ 355600 w 5144"/>
                <a:gd name="T11" fmla="*/ 53975 h 694"/>
                <a:gd name="T12" fmla="*/ 466725 w 5144"/>
                <a:gd name="T13" fmla="*/ 41275 h 694"/>
                <a:gd name="T14" fmla="*/ 590550 w 5144"/>
                <a:gd name="T15" fmla="*/ 31750 h 694"/>
                <a:gd name="T16" fmla="*/ 733425 w 5144"/>
                <a:gd name="T17" fmla="*/ 22225 h 694"/>
                <a:gd name="T18" fmla="*/ 889000 w 5144"/>
                <a:gd name="T19" fmla="*/ 12700 h 694"/>
                <a:gd name="T20" fmla="*/ 1063625 w 5144"/>
                <a:gd name="T21" fmla="*/ 6350 h 694"/>
                <a:gd name="T22" fmla="*/ 1254125 w 5144"/>
                <a:gd name="T23" fmla="*/ 3175 h 694"/>
                <a:gd name="T24" fmla="*/ 1460500 w 5144"/>
                <a:gd name="T25" fmla="*/ 0 h 694"/>
                <a:gd name="T26" fmla="*/ 1682750 w 5144"/>
                <a:gd name="T27" fmla="*/ 3175 h 694"/>
                <a:gd name="T28" fmla="*/ 1920875 w 5144"/>
                <a:gd name="T29" fmla="*/ 9525 h 694"/>
                <a:gd name="T30" fmla="*/ 2178050 w 5144"/>
                <a:gd name="T31" fmla="*/ 22225 h 694"/>
                <a:gd name="T32" fmla="*/ 2451100 w 5144"/>
                <a:gd name="T33" fmla="*/ 38100 h 694"/>
                <a:gd name="T34" fmla="*/ 2740025 w 5144"/>
                <a:gd name="T35" fmla="*/ 63500 h 694"/>
                <a:gd name="T36" fmla="*/ 3048000 w 5144"/>
                <a:gd name="T37" fmla="*/ 92075 h 694"/>
                <a:gd name="T38" fmla="*/ 3375025 w 5144"/>
                <a:gd name="T39" fmla="*/ 127000 h 694"/>
                <a:gd name="T40" fmla="*/ 3717925 w 5144"/>
                <a:gd name="T41" fmla="*/ 168275 h 694"/>
                <a:gd name="T42" fmla="*/ 4079875 w 5144"/>
                <a:gd name="T43" fmla="*/ 219075 h 694"/>
                <a:gd name="T44" fmla="*/ 4457700 w 5144"/>
                <a:gd name="T45" fmla="*/ 276225 h 694"/>
                <a:gd name="T46" fmla="*/ 4854575 w 5144"/>
                <a:gd name="T47" fmla="*/ 342900 h 694"/>
                <a:gd name="T48" fmla="*/ 5270500 w 5144"/>
                <a:gd name="T49" fmla="*/ 422275 h 694"/>
                <a:gd name="T50" fmla="*/ 5705475 w 5144"/>
                <a:gd name="T51" fmla="*/ 508000 h 694"/>
                <a:gd name="T52" fmla="*/ 6159500 w 5144"/>
                <a:gd name="T53" fmla="*/ 603250 h 694"/>
                <a:gd name="T54" fmla="*/ 6632575 w 5144"/>
                <a:gd name="T55" fmla="*/ 711200 h 694"/>
                <a:gd name="T56" fmla="*/ 7124700 w 5144"/>
                <a:gd name="T57" fmla="*/ 828675 h 694"/>
                <a:gd name="T58" fmla="*/ 7635875 w 5144"/>
                <a:gd name="T59" fmla="*/ 958850 h 694"/>
                <a:gd name="T60" fmla="*/ 8166100 w 5144"/>
                <a:gd name="T61" fmla="*/ 1101725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927100 h 584"/>
                <a:gd name="T2" fmla="*/ 0 w 3112"/>
                <a:gd name="T3" fmla="*/ 927100 h 584"/>
                <a:gd name="T4" fmla="*/ 142875 w 3112"/>
                <a:gd name="T5" fmla="*/ 889000 h 584"/>
                <a:gd name="T6" fmla="*/ 533400 w 3112"/>
                <a:gd name="T7" fmla="*/ 790575 h 584"/>
                <a:gd name="T8" fmla="*/ 803275 w 3112"/>
                <a:gd name="T9" fmla="*/ 723900 h 584"/>
                <a:gd name="T10" fmla="*/ 1114425 w 3112"/>
                <a:gd name="T11" fmla="*/ 650875 h 584"/>
                <a:gd name="T12" fmla="*/ 1460500 w 3112"/>
                <a:gd name="T13" fmla="*/ 571500 h 584"/>
                <a:gd name="T14" fmla="*/ 1831975 w 3112"/>
                <a:gd name="T15" fmla="*/ 485775 h 584"/>
                <a:gd name="T16" fmla="*/ 2225675 w 3112"/>
                <a:gd name="T17" fmla="*/ 403225 h 584"/>
                <a:gd name="T18" fmla="*/ 2628900 w 3112"/>
                <a:gd name="T19" fmla="*/ 320675 h 584"/>
                <a:gd name="T20" fmla="*/ 3041650 w 3112"/>
                <a:gd name="T21" fmla="*/ 244475 h 584"/>
                <a:gd name="T22" fmla="*/ 3451225 w 3112"/>
                <a:gd name="T23" fmla="*/ 171450 h 584"/>
                <a:gd name="T24" fmla="*/ 3654425 w 3112"/>
                <a:gd name="T25" fmla="*/ 139700 h 584"/>
                <a:gd name="T26" fmla="*/ 3851275 w 3112"/>
                <a:gd name="T27" fmla="*/ 107950 h 584"/>
                <a:gd name="T28" fmla="*/ 4048125 w 3112"/>
                <a:gd name="T29" fmla="*/ 82550 h 584"/>
                <a:gd name="T30" fmla="*/ 4238625 w 3112"/>
                <a:gd name="T31" fmla="*/ 57150 h 584"/>
                <a:gd name="T32" fmla="*/ 4425950 w 3112"/>
                <a:gd name="T33" fmla="*/ 38100 h 584"/>
                <a:gd name="T34" fmla="*/ 4603750 w 3112"/>
                <a:gd name="T35" fmla="*/ 22225 h 584"/>
                <a:gd name="T36" fmla="*/ 4775200 w 3112"/>
                <a:gd name="T37" fmla="*/ 9525 h 584"/>
                <a:gd name="T38" fmla="*/ 4940300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13004800 w 8196"/>
                <a:gd name="T1" fmla="*/ 812800 h 1192"/>
                <a:gd name="T2" fmla="*/ 12763500 w 8196"/>
                <a:gd name="T3" fmla="*/ 904875 h 1192"/>
                <a:gd name="T4" fmla="*/ 12506325 w 8196"/>
                <a:gd name="T5" fmla="*/ 984250 h 1192"/>
                <a:gd name="T6" fmla="*/ 12233275 w 8196"/>
                <a:gd name="T7" fmla="*/ 1057275 h 1192"/>
                <a:gd name="T8" fmla="*/ 11941175 w 8196"/>
                <a:gd name="T9" fmla="*/ 1114425 h 1192"/>
                <a:gd name="T10" fmla="*/ 11623675 w 8196"/>
                <a:gd name="T11" fmla="*/ 1158875 h 1192"/>
                <a:gd name="T12" fmla="*/ 11280775 w 8196"/>
                <a:gd name="T13" fmla="*/ 1190625 h 1192"/>
                <a:gd name="T14" fmla="*/ 10909300 w 8196"/>
                <a:gd name="T15" fmla="*/ 1209675 h 1192"/>
                <a:gd name="T16" fmla="*/ 10506075 w 8196"/>
                <a:gd name="T17" fmla="*/ 1206500 h 1192"/>
                <a:gd name="T18" fmla="*/ 10067925 w 8196"/>
                <a:gd name="T19" fmla="*/ 1190625 h 1192"/>
                <a:gd name="T20" fmla="*/ 9591675 w 8196"/>
                <a:gd name="T21" fmla="*/ 1152525 h 1192"/>
                <a:gd name="T22" fmla="*/ 9074150 w 8196"/>
                <a:gd name="T23" fmla="*/ 1095375 h 1192"/>
                <a:gd name="T24" fmla="*/ 8515350 w 8196"/>
                <a:gd name="T25" fmla="*/ 1019175 h 1192"/>
                <a:gd name="T26" fmla="*/ 7908925 w 8196"/>
                <a:gd name="T27" fmla="*/ 917575 h 1192"/>
                <a:gd name="T28" fmla="*/ 7251700 w 8196"/>
                <a:gd name="T29" fmla="*/ 793750 h 1192"/>
                <a:gd name="T30" fmla="*/ 6543675 w 8196"/>
                <a:gd name="T31" fmla="*/ 644525 h 1192"/>
                <a:gd name="T32" fmla="*/ 5778500 w 8196"/>
                <a:gd name="T33" fmla="*/ 469900 h 1192"/>
                <a:gd name="T34" fmla="*/ 5391150 w 8196"/>
                <a:gd name="T35" fmla="*/ 381000 h 1192"/>
                <a:gd name="T36" fmla="*/ 4657725 w 8196"/>
                <a:gd name="T37" fmla="*/ 234950 h 1192"/>
                <a:gd name="T38" fmla="*/ 3987800 w 8196"/>
                <a:gd name="T39" fmla="*/ 130175 h 1192"/>
                <a:gd name="T40" fmla="*/ 3375025 w 8196"/>
                <a:gd name="T41" fmla="*/ 57150 h 1192"/>
                <a:gd name="T42" fmla="*/ 2819400 w 8196"/>
                <a:gd name="T43" fmla="*/ 15875 h 1192"/>
                <a:gd name="T44" fmla="*/ 2320925 w 8196"/>
                <a:gd name="T45" fmla="*/ 0 h 1192"/>
                <a:gd name="T46" fmla="*/ 1876425 w 8196"/>
                <a:gd name="T47" fmla="*/ 6350 h 1192"/>
                <a:gd name="T48" fmla="*/ 1482725 w 8196"/>
                <a:gd name="T49" fmla="*/ 31750 h 1192"/>
                <a:gd name="T50" fmla="*/ 1136650 w 8196"/>
                <a:gd name="T51" fmla="*/ 69850 h 1192"/>
                <a:gd name="T52" fmla="*/ 841375 w 8196"/>
                <a:gd name="T53" fmla="*/ 117475 h 1192"/>
                <a:gd name="T54" fmla="*/ 593725 w 8196"/>
                <a:gd name="T55" fmla="*/ 171450 h 1192"/>
                <a:gd name="T56" fmla="*/ 393700 w 8196"/>
                <a:gd name="T57" fmla="*/ 228600 h 1192"/>
                <a:gd name="T58" fmla="*/ 234950 w 8196"/>
                <a:gd name="T59" fmla="*/ 279400 h 1192"/>
                <a:gd name="T60" fmla="*/ 76200 w 8196"/>
                <a:gd name="T61" fmla="*/ 342900 h 1192"/>
                <a:gd name="T62" fmla="*/ 0 w 8196"/>
                <a:gd name="T63" fmla="*/ 381000 h 1192"/>
                <a:gd name="T64" fmla="*/ 13004800 w 8196"/>
                <a:gd name="T65" fmla="*/ 1892300 h 1192"/>
                <a:gd name="T66" fmla="*/ 13011150 w 8196"/>
                <a:gd name="T67" fmla="*/ 1882775 h 1192"/>
                <a:gd name="T68" fmla="*/ 13011150 w 8196"/>
                <a:gd name="T69" fmla="*/ 809625 h 1192"/>
                <a:gd name="T70" fmla="*/ 13004800 w 8196"/>
                <a:gd name="T71" fmla="*/ 812800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52715" y="1447801"/>
            <a:ext cx="2406015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670" y="1447800"/>
            <a:ext cx="7039822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A61277-05EC-4684-BF8B-67DD05C1CE0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47659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30976" y="404665"/>
            <a:ext cx="9624060" cy="12525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121E57-61C8-420F-97A0-CD7EDE4F9B2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01519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67336" y="228600"/>
            <a:ext cx="10169869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7071383" y="4203701"/>
            <a:ext cx="3363965" cy="714375"/>
          </a:xfrm>
          <a:custGeom>
            <a:avLst/>
            <a:gdLst>
              <a:gd name="T0" fmla="*/ 2870172 w 2706"/>
              <a:gd name="T1" fmla="*/ 0 h 640"/>
              <a:gd name="T2" fmla="*/ 2870172 w 2706"/>
              <a:gd name="T3" fmla="*/ 0 h 640"/>
              <a:gd name="T4" fmla="*/ 2748987 w 2706"/>
              <a:gd name="T5" fmla="*/ 20092 h 640"/>
              <a:gd name="T6" fmla="*/ 2625676 w 2706"/>
              <a:gd name="T7" fmla="*/ 42416 h 640"/>
              <a:gd name="T8" fmla="*/ 2500239 w 2706"/>
              <a:gd name="T9" fmla="*/ 66973 h 640"/>
              <a:gd name="T10" fmla="*/ 2370549 w 2706"/>
              <a:gd name="T11" fmla="*/ 91529 h 640"/>
              <a:gd name="T12" fmla="*/ 2238734 w 2706"/>
              <a:gd name="T13" fmla="*/ 120551 h 640"/>
              <a:gd name="T14" fmla="*/ 2102667 w 2706"/>
              <a:gd name="T15" fmla="*/ 149572 h 640"/>
              <a:gd name="T16" fmla="*/ 1964473 w 2706"/>
              <a:gd name="T17" fmla="*/ 183059 h 640"/>
              <a:gd name="T18" fmla="*/ 1822028 w 2706"/>
              <a:gd name="T19" fmla="*/ 216545 h 640"/>
              <a:gd name="T20" fmla="*/ 1822028 w 2706"/>
              <a:gd name="T21" fmla="*/ 216545 h 640"/>
              <a:gd name="T22" fmla="*/ 1564775 w 2706"/>
              <a:gd name="T23" fmla="*/ 281285 h 640"/>
              <a:gd name="T24" fmla="*/ 1313901 w 2706"/>
              <a:gd name="T25" fmla="*/ 339328 h 640"/>
              <a:gd name="T26" fmla="*/ 1073657 w 2706"/>
              <a:gd name="T27" fmla="*/ 392906 h 640"/>
              <a:gd name="T28" fmla="*/ 841917 w 2706"/>
              <a:gd name="T29" fmla="*/ 444252 h 640"/>
              <a:gd name="T30" fmla="*/ 620808 w 2706"/>
              <a:gd name="T31" fmla="*/ 488900 h 640"/>
              <a:gd name="T32" fmla="*/ 406076 w 2706"/>
              <a:gd name="T33" fmla="*/ 529084 h 640"/>
              <a:gd name="T34" fmla="*/ 199849 w 2706"/>
              <a:gd name="T35" fmla="*/ 567035 h 640"/>
              <a:gd name="T36" fmla="*/ 0 w 2706"/>
              <a:gd name="T37" fmla="*/ 600521 h 640"/>
              <a:gd name="T38" fmla="*/ 0 w 2706"/>
              <a:gd name="T39" fmla="*/ 600521 h 640"/>
              <a:gd name="T40" fmla="*/ 138193 w 2706"/>
              <a:gd name="T41" fmla="*/ 620613 h 640"/>
              <a:gd name="T42" fmla="*/ 270009 w 2706"/>
              <a:gd name="T43" fmla="*/ 638473 h 640"/>
              <a:gd name="T44" fmla="*/ 397572 w 2706"/>
              <a:gd name="T45" fmla="*/ 654100 h 640"/>
              <a:gd name="T46" fmla="*/ 523009 w 2706"/>
              <a:gd name="T47" fmla="*/ 667494 h 640"/>
              <a:gd name="T48" fmla="*/ 644194 w 2706"/>
              <a:gd name="T49" fmla="*/ 680889 h 640"/>
              <a:gd name="T50" fmla="*/ 761127 w 2706"/>
              <a:gd name="T51" fmla="*/ 689818 h 640"/>
              <a:gd name="T52" fmla="*/ 873808 w 2706"/>
              <a:gd name="T53" fmla="*/ 698748 h 640"/>
              <a:gd name="T54" fmla="*/ 984363 w 2706"/>
              <a:gd name="T55" fmla="*/ 705445 h 640"/>
              <a:gd name="T56" fmla="*/ 1092791 w 2706"/>
              <a:gd name="T57" fmla="*/ 709910 h 640"/>
              <a:gd name="T58" fmla="*/ 1196968 w 2706"/>
              <a:gd name="T59" fmla="*/ 712143 h 640"/>
              <a:gd name="T60" fmla="*/ 1296892 w 2706"/>
              <a:gd name="T61" fmla="*/ 714375 h 640"/>
              <a:gd name="T62" fmla="*/ 1394691 w 2706"/>
              <a:gd name="T63" fmla="*/ 714375 h 640"/>
              <a:gd name="T64" fmla="*/ 1490363 w 2706"/>
              <a:gd name="T65" fmla="*/ 712143 h 640"/>
              <a:gd name="T66" fmla="*/ 1583910 w 2706"/>
              <a:gd name="T67" fmla="*/ 709910 h 640"/>
              <a:gd name="T68" fmla="*/ 1673204 w 2706"/>
              <a:gd name="T69" fmla="*/ 705445 h 640"/>
              <a:gd name="T70" fmla="*/ 1760372 w 2706"/>
              <a:gd name="T71" fmla="*/ 698748 h 640"/>
              <a:gd name="T72" fmla="*/ 1843288 w 2706"/>
              <a:gd name="T73" fmla="*/ 692051 h 640"/>
              <a:gd name="T74" fmla="*/ 1926204 w 2706"/>
              <a:gd name="T75" fmla="*/ 683121 h 640"/>
              <a:gd name="T76" fmla="*/ 2004868 w 2706"/>
              <a:gd name="T77" fmla="*/ 671959 h 640"/>
              <a:gd name="T78" fmla="*/ 2083532 w 2706"/>
              <a:gd name="T79" fmla="*/ 660797 h 640"/>
              <a:gd name="T80" fmla="*/ 2157944 w 2706"/>
              <a:gd name="T81" fmla="*/ 647402 h 640"/>
              <a:gd name="T82" fmla="*/ 2232356 w 2706"/>
              <a:gd name="T83" fmla="*/ 634008 h 640"/>
              <a:gd name="T84" fmla="*/ 2302516 w 2706"/>
              <a:gd name="T85" fmla="*/ 618381 h 640"/>
              <a:gd name="T86" fmla="*/ 2372675 w 2706"/>
              <a:gd name="T87" fmla="*/ 602754 h 640"/>
              <a:gd name="T88" fmla="*/ 2440709 w 2706"/>
              <a:gd name="T89" fmla="*/ 584895 h 640"/>
              <a:gd name="T90" fmla="*/ 2506617 w 2706"/>
              <a:gd name="T91" fmla="*/ 567035 h 640"/>
              <a:gd name="T92" fmla="*/ 2570398 w 2706"/>
              <a:gd name="T93" fmla="*/ 546943 h 640"/>
              <a:gd name="T94" fmla="*/ 2634180 w 2706"/>
              <a:gd name="T95" fmla="*/ 526852 h 640"/>
              <a:gd name="T96" fmla="*/ 2755365 w 2706"/>
              <a:gd name="T97" fmla="*/ 482203 h 640"/>
              <a:gd name="T98" fmla="*/ 2872298 w 2706"/>
              <a:gd name="T99" fmla="*/ 435322 h 640"/>
              <a:gd name="T100" fmla="*/ 2872298 w 2706"/>
              <a:gd name="T101" fmla="*/ 435322 h 640"/>
              <a:gd name="T102" fmla="*/ 2876550 w 2706"/>
              <a:gd name="T103" fmla="*/ 433090 h 640"/>
              <a:gd name="T104" fmla="*/ 2876550 w 2706"/>
              <a:gd name="T105" fmla="*/ 433090 h 640"/>
              <a:gd name="T106" fmla="*/ 2876550 w 2706"/>
              <a:gd name="T107" fmla="*/ 0 h 640"/>
              <a:gd name="T108" fmla="*/ 2876550 w 2706"/>
              <a:gd name="T109" fmla="*/ 0 h 640"/>
              <a:gd name="T110" fmla="*/ 2870172 w 2706"/>
              <a:gd name="T111" fmla="*/ 0 h 640"/>
              <a:gd name="T112" fmla="*/ 2870172 w 2706"/>
              <a:gd name="T113" fmla="*/ 0 h 64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6" y="388"/>
                </a:lnTo>
                <a:lnTo>
                  <a:pt x="2706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3063213" y="4075113"/>
            <a:ext cx="6484731" cy="850900"/>
          </a:xfrm>
          <a:custGeom>
            <a:avLst/>
            <a:gdLst>
              <a:gd name="T0" fmla="*/ 5545138 w 5216"/>
              <a:gd name="T1" fmla="*/ 797300 h 762"/>
              <a:gd name="T2" fmla="*/ 5298498 w 5216"/>
              <a:gd name="T3" fmla="*/ 766033 h 762"/>
              <a:gd name="T4" fmla="*/ 4760569 w 5216"/>
              <a:gd name="T5" fmla="*/ 681167 h 762"/>
              <a:gd name="T6" fmla="*/ 4160980 w 5216"/>
              <a:gd name="T7" fmla="*/ 567267 h 762"/>
              <a:gd name="T8" fmla="*/ 3493352 w 5216"/>
              <a:gd name="T9" fmla="*/ 417633 h 762"/>
              <a:gd name="T10" fmla="*/ 3131897 w 5216"/>
              <a:gd name="T11" fmla="*/ 330533 h 762"/>
              <a:gd name="T12" fmla="*/ 2851239 w 5216"/>
              <a:gd name="T13" fmla="*/ 263533 h 762"/>
              <a:gd name="T14" fmla="*/ 2583337 w 5216"/>
              <a:gd name="T15" fmla="*/ 205467 h 762"/>
              <a:gd name="T16" fmla="*/ 2328193 w 5216"/>
              <a:gd name="T17" fmla="*/ 156333 h 762"/>
              <a:gd name="T18" fmla="*/ 2083679 w 5216"/>
              <a:gd name="T19" fmla="*/ 113900 h 762"/>
              <a:gd name="T20" fmla="*/ 1849797 w 5216"/>
              <a:gd name="T21" fmla="*/ 80400 h 762"/>
              <a:gd name="T22" fmla="*/ 1418178 w 5216"/>
              <a:gd name="T23" fmla="*/ 31267 h 762"/>
              <a:gd name="T24" fmla="*/ 1031209 w 5216"/>
              <a:gd name="T25" fmla="*/ 4467 h 762"/>
              <a:gd name="T26" fmla="*/ 684637 w 5216"/>
              <a:gd name="T27" fmla="*/ 0 h 762"/>
              <a:gd name="T28" fmla="*/ 380590 w 5216"/>
              <a:gd name="T29" fmla="*/ 11167 h 762"/>
              <a:gd name="T30" fmla="*/ 116941 w 5216"/>
              <a:gd name="T31" fmla="*/ 35733 h 762"/>
              <a:gd name="T32" fmla="*/ 0 w 5216"/>
              <a:gd name="T33" fmla="*/ 53600 h 762"/>
              <a:gd name="T34" fmla="*/ 333814 w 5216"/>
              <a:gd name="T35" fmla="*/ 96033 h 762"/>
              <a:gd name="T36" fmla="*/ 693142 w 5216"/>
              <a:gd name="T37" fmla="*/ 156333 h 762"/>
              <a:gd name="T38" fmla="*/ 1077985 w 5216"/>
              <a:gd name="T39" fmla="*/ 234500 h 762"/>
              <a:gd name="T40" fmla="*/ 1490468 w 5216"/>
              <a:gd name="T41" fmla="*/ 330533 h 762"/>
              <a:gd name="T42" fmla="*/ 1866806 w 5216"/>
              <a:gd name="T43" fmla="*/ 422100 h 762"/>
              <a:gd name="T44" fmla="*/ 2559949 w 5216"/>
              <a:gd name="T45" fmla="*/ 576200 h 762"/>
              <a:gd name="T46" fmla="*/ 2878879 w 5216"/>
              <a:gd name="T47" fmla="*/ 638733 h 762"/>
              <a:gd name="T48" fmla="*/ 3180800 w 5216"/>
              <a:gd name="T49" fmla="*/ 692333 h 762"/>
              <a:gd name="T50" fmla="*/ 3465711 w 5216"/>
              <a:gd name="T51" fmla="*/ 739233 h 762"/>
              <a:gd name="T52" fmla="*/ 3733613 w 5216"/>
              <a:gd name="T53" fmla="*/ 774967 h 762"/>
              <a:gd name="T54" fmla="*/ 3986631 w 5216"/>
              <a:gd name="T55" fmla="*/ 806233 h 762"/>
              <a:gd name="T56" fmla="*/ 4224766 w 5216"/>
              <a:gd name="T57" fmla="*/ 826333 h 762"/>
              <a:gd name="T58" fmla="*/ 4448017 w 5216"/>
              <a:gd name="T59" fmla="*/ 841967 h 762"/>
              <a:gd name="T60" fmla="*/ 4660637 w 5216"/>
              <a:gd name="T61" fmla="*/ 850900 h 762"/>
              <a:gd name="T62" fmla="*/ 4858374 w 5216"/>
              <a:gd name="T63" fmla="*/ 850900 h 762"/>
              <a:gd name="T64" fmla="*/ 5045480 w 5216"/>
              <a:gd name="T65" fmla="*/ 846433 h 762"/>
              <a:gd name="T66" fmla="*/ 5221955 w 5216"/>
              <a:gd name="T67" fmla="*/ 835267 h 762"/>
              <a:gd name="T68" fmla="*/ 5387799 w 5216"/>
              <a:gd name="T69" fmla="*/ 817400 h 762"/>
              <a:gd name="T70" fmla="*/ 5545138 w 5216"/>
              <a:gd name="T71" fmla="*/ 797300 h 76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3308271" y="4087813"/>
            <a:ext cx="6393762" cy="774700"/>
          </a:xfrm>
          <a:custGeom>
            <a:avLst/>
            <a:gdLst>
              <a:gd name="T0" fmla="*/ 0 w 5144"/>
              <a:gd name="T1" fmla="*/ 78140 h 694"/>
              <a:gd name="T2" fmla="*/ 0 w 5144"/>
              <a:gd name="T3" fmla="*/ 78140 h 694"/>
              <a:gd name="T4" fmla="*/ 19131 w 5144"/>
              <a:gd name="T5" fmla="*/ 73675 h 694"/>
              <a:gd name="T6" fmla="*/ 76526 w 5144"/>
              <a:gd name="T7" fmla="*/ 62512 h 694"/>
              <a:gd name="T8" fmla="*/ 174309 w 5144"/>
              <a:gd name="T9" fmla="*/ 46884 h 694"/>
              <a:gd name="T10" fmla="*/ 238081 w 5144"/>
              <a:gd name="T11" fmla="*/ 37954 h 694"/>
              <a:gd name="T12" fmla="*/ 312481 w 5144"/>
              <a:gd name="T13" fmla="*/ 29023 h 694"/>
              <a:gd name="T14" fmla="*/ 395384 w 5144"/>
              <a:gd name="T15" fmla="*/ 22326 h 694"/>
              <a:gd name="T16" fmla="*/ 491041 w 5144"/>
              <a:gd name="T17" fmla="*/ 15628 h 694"/>
              <a:gd name="T18" fmla="*/ 595201 w 5144"/>
              <a:gd name="T19" fmla="*/ 8930 h 694"/>
              <a:gd name="T20" fmla="*/ 712116 w 5144"/>
              <a:gd name="T21" fmla="*/ 4465 h 694"/>
              <a:gd name="T22" fmla="*/ 839659 w 5144"/>
              <a:gd name="T23" fmla="*/ 2233 h 694"/>
              <a:gd name="T24" fmla="*/ 977831 w 5144"/>
              <a:gd name="T25" fmla="*/ 0 h 694"/>
              <a:gd name="T26" fmla="*/ 1126631 w 5144"/>
              <a:gd name="T27" fmla="*/ 2233 h 694"/>
              <a:gd name="T28" fmla="*/ 1286060 w 5144"/>
              <a:gd name="T29" fmla="*/ 6698 h 694"/>
              <a:gd name="T30" fmla="*/ 1458243 w 5144"/>
              <a:gd name="T31" fmla="*/ 15628 h 694"/>
              <a:gd name="T32" fmla="*/ 1641055 w 5144"/>
              <a:gd name="T33" fmla="*/ 26791 h 694"/>
              <a:gd name="T34" fmla="*/ 1834496 w 5144"/>
              <a:gd name="T35" fmla="*/ 44651 h 694"/>
              <a:gd name="T36" fmla="*/ 2040691 w 5144"/>
              <a:gd name="T37" fmla="*/ 64744 h 694"/>
              <a:gd name="T38" fmla="*/ 2259640 w 5144"/>
              <a:gd name="T39" fmla="*/ 89303 h 694"/>
              <a:gd name="T40" fmla="*/ 2489217 w 5144"/>
              <a:gd name="T41" fmla="*/ 118326 h 694"/>
              <a:gd name="T42" fmla="*/ 2731549 w 5144"/>
              <a:gd name="T43" fmla="*/ 154047 h 694"/>
              <a:gd name="T44" fmla="*/ 2984510 w 5144"/>
              <a:gd name="T45" fmla="*/ 194233 h 694"/>
              <a:gd name="T46" fmla="*/ 3250225 w 5144"/>
              <a:gd name="T47" fmla="*/ 241117 h 694"/>
              <a:gd name="T48" fmla="*/ 3528694 w 5144"/>
              <a:gd name="T49" fmla="*/ 296931 h 694"/>
              <a:gd name="T50" fmla="*/ 3819918 w 5144"/>
              <a:gd name="T51" fmla="*/ 357210 h 694"/>
              <a:gd name="T52" fmla="*/ 4123895 w 5144"/>
              <a:gd name="T53" fmla="*/ 424187 h 694"/>
              <a:gd name="T54" fmla="*/ 4440628 w 5144"/>
              <a:gd name="T55" fmla="*/ 500095 h 694"/>
              <a:gd name="T56" fmla="*/ 4770114 w 5144"/>
              <a:gd name="T57" fmla="*/ 582699 h 694"/>
              <a:gd name="T58" fmla="*/ 5112355 w 5144"/>
              <a:gd name="T59" fmla="*/ 674235 h 694"/>
              <a:gd name="T60" fmla="*/ 5467350 w 5144"/>
              <a:gd name="T61" fmla="*/ 774700 h 69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6560847" y="4073526"/>
            <a:ext cx="3867076" cy="652463"/>
          </a:xfrm>
          <a:custGeom>
            <a:avLst/>
            <a:gdLst>
              <a:gd name="T0" fmla="*/ 0 w 3112"/>
              <a:gd name="T1" fmla="*/ 652463 h 584"/>
              <a:gd name="T2" fmla="*/ 0 w 3112"/>
              <a:gd name="T3" fmla="*/ 652463 h 584"/>
              <a:gd name="T4" fmla="*/ 95633 w 3112"/>
              <a:gd name="T5" fmla="*/ 625649 h 584"/>
              <a:gd name="T6" fmla="*/ 357028 w 3112"/>
              <a:gd name="T7" fmla="*/ 556381 h 584"/>
              <a:gd name="T8" fmla="*/ 537668 w 3112"/>
              <a:gd name="T9" fmla="*/ 509457 h 584"/>
              <a:gd name="T10" fmla="*/ 745934 w 3112"/>
              <a:gd name="T11" fmla="*/ 458065 h 584"/>
              <a:gd name="T12" fmla="*/ 977578 w 3112"/>
              <a:gd name="T13" fmla="*/ 402203 h 584"/>
              <a:gd name="T14" fmla="*/ 1226223 w 3112"/>
              <a:gd name="T15" fmla="*/ 341873 h 584"/>
              <a:gd name="T16" fmla="*/ 1489743 w 3112"/>
              <a:gd name="T17" fmla="*/ 283777 h 584"/>
              <a:gd name="T18" fmla="*/ 1759640 w 3112"/>
              <a:gd name="T19" fmla="*/ 225681 h 584"/>
              <a:gd name="T20" fmla="*/ 2035912 w 3112"/>
              <a:gd name="T21" fmla="*/ 172054 h 584"/>
              <a:gd name="T22" fmla="*/ 2310059 w 3112"/>
              <a:gd name="T23" fmla="*/ 120661 h 584"/>
              <a:gd name="T24" fmla="*/ 2446070 w 3112"/>
              <a:gd name="T25" fmla="*/ 98316 h 584"/>
              <a:gd name="T26" fmla="*/ 2577830 w 3112"/>
              <a:gd name="T27" fmla="*/ 75972 h 584"/>
              <a:gd name="T28" fmla="*/ 2709591 w 3112"/>
              <a:gd name="T29" fmla="*/ 58096 h 584"/>
              <a:gd name="T30" fmla="*/ 2837101 w 3112"/>
              <a:gd name="T31" fmla="*/ 40220 h 584"/>
              <a:gd name="T32" fmla="*/ 2962486 w 3112"/>
              <a:gd name="T33" fmla="*/ 26814 h 584"/>
              <a:gd name="T34" fmla="*/ 3081495 w 3112"/>
              <a:gd name="T35" fmla="*/ 15641 h 584"/>
              <a:gd name="T36" fmla="*/ 3196254 w 3112"/>
              <a:gd name="T37" fmla="*/ 6703 h 584"/>
              <a:gd name="T38" fmla="*/ 3306763 w 3112"/>
              <a:gd name="T39" fmla="*/ 0 h 58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46914" y="4059239"/>
            <a:ext cx="10201429" cy="1328737"/>
          </a:xfrm>
          <a:custGeom>
            <a:avLst/>
            <a:gdLst>
              <a:gd name="T0" fmla="*/ 8719055 w 8196"/>
              <a:gd name="T1" fmla="*/ 570733 h 1192"/>
              <a:gd name="T2" fmla="*/ 8557275 w 8196"/>
              <a:gd name="T3" fmla="*/ 635386 h 1192"/>
              <a:gd name="T4" fmla="*/ 8384853 w 8196"/>
              <a:gd name="T5" fmla="*/ 691122 h 1192"/>
              <a:gd name="T6" fmla="*/ 8201787 w 8196"/>
              <a:gd name="T7" fmla="*/ 742398 h 1192"/>
              <a:gd name="T8" fmla="*/ 8005948 w 8196"/>
              <a:gd name="T9" fmla="*/ 782528 h 1192"/>
              <a:gd name="T10" fmla="*/ 7793081 w 8196"/>
              <a:gd name="T11" fmla="*/ 813740 h 1192"/>
              <a:gd name="T12" fmla="*/ 7563184 w 8196"/>
              <a:gd name="T13" fmla="*/ 836034 h 1192"/>
              <a:gd name="T14" fmla="*/ 7314129 w 8196"/>
              <a:gd name="T15" fmla="*/ 849411 h 1192"/>
              <a:gd name="T16" fmla="*/ 7043787 w 8196"/>
              <a:gd name="T17" fmla="*/ 847181 h 1192"/>
              <a:gd name="T18" fmla="*/ 6750030 w 8196"/>
              <a:gd name="T19" fmla="*/ 836034 h 1192"/>
              <a:gd name="T20" fmla="*/ 6430729 w 8196"/>
              <a:gd name="T21" fmla="*/ 809281 h 1192"/>
              <a:gd name="T22" fmla="*/ 6083754 w 8196"/>
              <a:gd name="T23" fmla="*/ 769151 h 1192"/>
              <a:gd name="T24" fmla="*/ 5709108 w 8196"/>
              <a:gd name="T25" fmla="*/ 715645 h 1192"/>
              <a:gd name="T26" fmla="*/ 5302531 w 8196"/>
              <a:gd name="T27" fmla="*/ 644304 h 1192"/>
              <a:gd name="T28" fmla="*/ 4861895 w 8196"/>
              <a:gd name="T29" fmla="*/ 557356 h 1192"/>
              <a:gd name="T30" fmla="*/ 4387200 w 8196"/>
              <a:gd name="T31" fmla="*/ 452573 h 1192"/>
              <a:gd name="T32" fmla="*/ 3874189 w 8196"/>
              <a:gd name="T33" fmla="*/ 329955 h 1192"/>
              <a:gd name="T34" fmla="*/ 3614491 w 8196"/>
              <a:gd name="T35" fmla="*/ 267531 h 1192"/>
              <a:gd name="T36" fmla="*/ 3122767 w 8196"/>
              <a:gd name="T37" fmla="*/ 164977 h 1192"/>
              <a:gd name="T38" fmla="*/ 2673616 w 8196"/>
              <a:gd name="T39" fmla="*/ 91406 h 1192"/>
              <a:gd name="T40" fmla="*/ 2262782 w 8196"/>
              <a:gd name="T41" fmla="*/ 40130 h 1192"/>
              <a:gd name="T42" fmla="*/ 1890264 w 8196"/>
              <a:gd name="T43" fmla="*/ 11147 h 1192"/>
              <a:gd name="T44" fmla="*/ 1556062 w 8196"/>
              <a:gd name="T45" fmla="*/ 0 h 1192"/>
              <a:gd name="T46" fmla="*/ 1258047 w 8196"/>
              <a:gd name="T47" fmla="*/ 4459 h 1192"/>
              <a:gd name="T48" fmla="*/ 994091 w 8196"/>
              <a:gd name="T49" fmla="*/ 22294 h 1192"/>
              <a:gd name="T50" fmla="*/ 762066 w 8196"/>
              <a:gd name="T51" fmla="*/ 49047 h 1192"/>
              <a:gd name="T52" fmla="*/ 564099 w 8196"/>
              <a:gd name="T53" fmla="*/ 82489 h 1192"/>
              <a:gd name="T54" fmla="*/ 398062 w 8196"/>
              <a:gd name="T55" fmla="*/ 120389 h 1192"/>
              <a:gd name="T56" fmla="*/ 263956 w 8196"/>
              <a:gd name="T57" fmla="*/ 160519 h 1192"/>
              <a:gd name="T58" fmla="*/ 157522 w 8196"/>
              <a:gd name="T59" fmla="*/ 196189 h 1192"/>
              <a:gd name="T60" fmla="*/ 51088 w 8196"/>
              <a:gd name="T61" fmla="*/ 240778 h 1192"/>
              <a:gd name="T62" fmla="*/ 0 w 8196"/>
              <a:gd name="T63" fmla="*/ 267531 h 1192"/>
              <a:gd name="T64" fmla="*/ 8719055 w 8196"/>
              <a:gd name="T65" fmla="*/ 1328737 h 1192"/>
              <a:gd name="T66" fmla="*/ 8723312 w 8196"/>
              <a:gd name="T67" fmla="*/ 1322049 h 1192"/>
              <a:gd name="T68" fmla="*/ 8723312 w 8196"/>
              <a:gd name="T69" fmla="*/ 568503 h 1192"/>
              <a:gd name="T70" fmla="*/ 8719055 w 8196"/>
              <a:gd name="T71" fmla="*/ 570733 h 119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510"/>
                </a:lnTo>
                <a:lnTo>
                  <a:pt x="8192" y="512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954" y="2463560"/>
            <a:ext cx="908939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99058" y="1437449"/>
            <a:ext cx="7505183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C8268B-144D-4745-9376-A9860D35F85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93633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791311" y="2679192"/>
            <a:ext cx="4469841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432247" y="2679192"/>
            <a:ext cx="4469841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4C633F0B-4185-47B2-ADC8-961D201218A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40758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1312" y="2678114"/>
            <a:ext cx="4469841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2103" y="3429001"/>
            <a:ext cx="446734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35812" y="2678113"/>
            <a:ext cx="4469841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32099" y="3429001"/>
            <a:ext cx="4469841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576EC8-3901-4F2A-8DD2-39CFD761C92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10208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DE04ED-C3D5-49D4-9B0F-AD5CBDF353E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95855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67336" y="228601"/>
            <a:ext cx="10169869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46914" y="714376"/>
            <a:ext cx="10201429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4286250 w 2706"/>
                <a:gd name="T1" fmla="*/ 0 h 640"/>
                <a:gd name="T2" fmla="*/ 4286250 w 2706"/>
                <a:gd name="T3" fmla="*/ 0 h 640"/>
                <a:gd name="T4" fmla="*/ 4105275 w 2706"/>
                <a:gd name="T5" fmla="*/ 28575 h 640"/>
                <a:gd name="T6" fmla="*/ 3921125 w 2706"/>
                <a:gd name="T7" fmla="*/ 60325 h 640"/>
                <a:gd name="T8" fmla="*/ 3733800 w 2706"/>
                <a:gd name="T9" fmla="*/ 95250 h 640"/>
                <a:gd name="T10" fmla="*/ 3540125 w 2706"/>
                <a:gd name="T11" fmla="*/ 130175 h 640"/>
                <a:gd name="T12" fmla="*/ 3343275 w 2706"/>
                <a:gd name="T13" fmla="*/ 171450 h 640"/>
                <a:gd name="T14" fmla="*/ 3140075 w 2706"/>
                <a:gd name="T15" fmla="*/ 212725 h 640"/>
                <a:gd name="T16" fmla="*/ 2933700 w 2706"/>
                <a:gd name="T17" fmla="*/ 260350 h 640"/>
                <a:gd name="T18" fmla="*/ 2720975 w 2706"/>
                <a:gd name="T19" fmla="*/ 307975 h 640"/>
                <a:gd name="T20" fmla="*/ 2720975 w 2706"/>
                <a:gd name="T21" fmla="*/ 307975 h 640"/>
                <a:gd name="T22" fmla="*/ 2336800 w 2706"/>
                <a:gd name="T23" fmla="*/ 400050 h 640"/>
                <a:gd name="T24" fmla="*/ 1962150 w 2706"/>
                <a:gd name="T25" fmla="*/ 482600 h 640"/>
                <a:gd name="T26" fmla="*/ 1603375 w 2706"/>
                <a:gd name="T27" fmla="*/ 558800 h 640"/>
                <a:gd name="T28" fmla="*/ 1257300 w 2706"/>
                <a:gd name="T29" fmla="*/ 631825 h 640"/>
                <a:gd name="T30" fmla="*/ 927100 w 2706"/>
                <a:gd name="T31" fmla="*/ 695325 h 640"/>
                <a:gd name="T32" fmla="*/ 606425 w 2706"/>
                <a:gd name="T33" fmla="*/ 752475 h 640"/>
                <a:gd name="T34" fmla="*/ 298450 w 2706"/>
                <a:gd name="T35" fmla="*/ 806450 h 640"/>
                <a:gd name="T36" fmla="*/ 0 w 2706"/>
                <a:gd name="T37" fmla="*/ 854075 h 640"/>
                <a:gd name="T38" fmla="*/ 0 w 2706"/>
                <a:gd name="T39" fmla="*/ 854075 h 640"/>
                <a:gd name="T40" fmla="*/ 206375 w 2706"/>
                <a:gd name="T41" fmla="*/ 882650 h 640"/>
                <a:gd name="T42" fmla="*/ 403225 w 2706"/>
                <a:gd name="T43" fmla="*/ 908050 h 640"/>
                <a:gd name="T44" fmla="*/ 593725 w 2706"/>
                <a:gd name="T45" fmla="*/ 930275 h 640"/>
                <a:gd name="T46" fmla="*/ 781050 w 2706"/>
                <a:gd name="T47" fmla="*/ 949325 h 640"/>
                <a:gd name="T48" fmla="*/ 962025 w 2706"/>
                <a:gd name="T49" fmla="*/ 968375 h 640"/>
                <a:gd name="T50" fmla="*/ 1136650 w 2706"/>
                <a:gd name="T51" fmla="*/ 981075 h 640"/>
                <a:gd name="T52" fmla="*/ 1304925 w 2706"/>
                <a:gd name="T53" fmla="*/ 993775 h 640"/>
                <a:gd name="T54" fmla="*/ 1470025 w 2706"/>
                <a:gd name="T55" fmla="*/ 1003300 h 640"/>
                <a:gd name="T56" fmla="*/ 1631950 w 2706"/>
                <a:gd name="T57" fmla="*/ 1009650 h 640"/>
                <a:gd name="T58" fmla="*/ 1787525 w 2706"/>
                <a:gd name="T59" fmla="*/ 1012825 h 640"/>
                <a:gd name="T60" fmla="*/ 1936750 w 2706"/>
                <a:gd name="T61" fmla="*/ 1016000 h 640"/>
                <a:gd name="T62" fmla="*/ 2082800 w 2706"/>
                <a:gd name="T63" fmla="*/ 1016000 h 640"/>
                <a:gd name="T64" fmla="*/ 2225675 w 2706"/>
                <a:gd name="T65" fmla="*/ 1012825 h 640"/>
                <a:gd name="T66" fmla="*/ 2365375 w 2706"/>
                <a:gd name="T67" fmla="*/ 1009650 h 640"/>
                <a:gd name="T68" fmla="*/ 2498725 w 2706"/>
                <a:gd name="T69" fmla="*/ 1003300 h 640"/>
                <a:gd name="T70" fmla="*/ 2628900 w 2706"/>
                <a:gd name="T71" fmla="*/ 993775 h 640"/>
                <a:gd name="T72" fmla="*/ 2752725 w 2706"/>
                <a:gd name="T73" fmla="*/ 984250 h 640"/>
                <a:gd name="T74" fmla="*/ 2876550 w 2706"/>
                <a:gd name="T75" fmla="*/ 971550 h 640"/>
                <a:gd name="T76" fmla="*/ 2994025 w 2706"/>
                <a:gd name="T77" fmla="*/ 955675 h 640"/>
                <a:gd name="T78" fmla="*/ 3111500 w 2706"/>
                <a:gd name="T79" fmla="*/ 939800 h 640"/>
                <a:gd name="T80" fmla="*/ 3222625 w 2706"/>
                <a:gd name="T81" fmla="*/ 920750 h 640"/>
                <a:gd name="T82" fmla="*/ 3333750 w 2706"/>
                <a:gd name="T83" fmla="*/ 901700 h 640"/>
                <a:gd name="T84" fmla="*/ 3438525 w 2706"/>
                <a:gd name="T85" fmla="*/ 879475 h 640"/>
                <a:gd name="T86" fmla="*/ 3543300 w 2706"/>
                <a:gd name="T87" fmla="*/ 857250 h 640"/>
                <a:gd name="T88" fmla="*/ 3644900 w 2706"/>
                <a:gd name="T89" fmla="*/ 831850 h 640"/>
                <a:gd name="T90" fmla="*/ 3743325 w 2706"/>
                <a:gd name="T91" fmla="*/ 806450 h 640"/>
                <a:gd name="T92" fmla="*/ 3838575 w 2706"/>
                <a:gd name="T93" fmla="*/ 777875 h 640"/>
                <a:gd name="T94" fmla="*/ 3933825 w 2706"/>
                <a:gd name="T95" fmla="*/ 749300 h 640"/>
                <a:gd name="T96" fmla="*/ 4114800 w 2706"/>
                <a:gd name="T97" fmla="*/ 685800 h 640"/>
                <a:gd name="T98" fmla="*/ 4289425 w 2706"/>
                <a:gd name="T99" fmla="*/ 619125 h 640"/>
                <a:gd name="T100" fmla="*/ 4289425 w 2706"/>
                <a:gd name="T101" fmla="*/ 619125 h 640"/>
                <a:gd name="T102" fmla="*/ 4295775 w 2706"/>
                <a:gd name="T103" fmla="*/ 615950 h 640"/>
                <a:gd name="T104" fmla="*/ 4295775 w 2706"/>
                <a:gd name="T105" fmla="*/ 615950 h 640"/>
                <a:gd name="T106" fmla="*/ 4295775 w 2706"/>
                <a:gd name="T107" fmla="*/ 0 h 640"/>
                <a:gd name="T108" fmla="*/ 4295775 w 2706"/>
                <a:gd name="T109" fmla="*/ 0 h 640"/>
                <a:gd name="T110" fmla="*/ 4286250 w 2706"/>
                <a:gd name="T111" fmla="*/ 0 h 640"/>
                <a:gd name="T112" fmla="*/ 428625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8280401 w 5216"/>
                <a:gd name="T1" fmla="*/ 1133475 h 762"/>
                <a:gd name="T2" fmla="*/ 7912101 w 5216"/>
                <a:gd name="T3" fmla="*/ 1089025 h 762"/>
                <a:gd name="T4" fmla="*/ 7108826 w 5216"/>
                <a:gd name="T5" fmla="*/ 968375 h 762"/>
                <a:gd name="T6" fmla="*/ 6213476 w 5216"/>
                <a:gd name="T7" fmla="*/ 806450 h 762"/>
                <a:gd name="T8" fmla="*/ 5216526 w 5216"/>
                <a:gd name="T9" fmla="*/ 593725 h 762"/>
                <a:gd name="T10" fmla="*/ 4676776 w 5216"/>
                <a:gd name="T11" fmla="*/ 469900 h 762"/>
                <a:gd name="T12" fmla="*/ 4257676 w 5216"/>
                <a:gd name="T13" fmla="*/ 374650 h 762"/>
                <a:gd name="T14" fmla="*/ 3857625 w 5216"/>
                <a:gd name="T15" fmla="*/ 292100 h 762"/>
                <a:gd name="T16" fmla="*/ 3476625 w 5216"/>
                <a:gd name="T17" fmla="*/ 222250 h 762"/>
                <a:gd name="T18" fmla="*/ 3111500 w 5216"/>
                <a:gd name="T19" fmla="*/ 161925 h 762"/>
                <a:gd name="T20" fmla="*/ 2762250 w 5216"/>
                <a:gd name="T21" fmla="*/ 114300 h 762"/>
                <a:gd name="T22" fmla="*/ 2117725 w 5216"/>
                <a:gd name="T23" fmla="*/ 44450 h 762"/>
                <a:gd name="T24" fmla="*/ 1539875 w 5216"/>
                <a:gd name="T25" fmla="*/ 6350 h 762"/>
                <a:gd name="T26" fmla="*/ 1022350 w 5216"/>
                <a:gd name="T27" fmla="*/ 0 h 762"/>
                <a:gd name="T28" fmla="*/ 568325 w 5216"/>
                <a:gd name="T29" fmla="*/ 15875 h 762"/>
                <a:gd name="T30" fmla="*/ 174625 w 5216"/>
                <a:gd name="T31" fmla="*/ 50800 h 762"/>
                <a:gd name="T32" fmla="*/ 0 w 5216"/>
                <a:gd name="T33" fmla="*/ 76200 h 762"/>
                <a:gd name="T34" fmla="*/ 498475 w 5216"/>
                <a:gd name="T35" fmla="*/ 136525 h 762"/>
                <a:gd name="T36" fmla="*/ 1035050 w 5216"/>
                <a:gd name="T37" fmla="*/ 222250 h 762"/>
                <a:gd name="T38" fmla="*/ 1609725 w 5216"/>
                <a:gd name="T39" fmla="*/ 333375 h 762"/>
                <a:gd name="T40" fmla="*/ 2225675 w 5216"/>
                <a:gd name="T41" fmla="*/ 469900 h 762"/>
                <a:gd name="T42" fmla="*/ 2787650 w 5216"/>
                <a:gd name="T43" fmla="*/ 600075 h 762"/>
                <a:gd name="T44" fmla="*/ 3822700 w 5216"/>
                <a:gd name="T45" fmla="*/ 819150 h 762"/>
                <a:gd name="T46" fmla="*/ 4298951 w 5216"/>
                <a:gd name="T47" fmla="*/ 908050 h 762"/>
                <a:gd name="T48" fmla="*/ 4749801 w 5216"/>
                <a:gd name="T49" fmla="*/ 984250 h 762"/>
                <a:gd name="T50" fmla="*/ 5175251 w 5216"/>
                <a:gd name="T51" fmla="*/ 1050925 h 762"/>
                <a:gd name="T52" fmla="*/ 5575301 w 5216"/>
                <a:gd name="T53" fmla="*/ 1101725 h 762"/>
                <a:gd name="T54" fmla="*/ 5953126 w 5216"/>
                <a:gd name="T55" fmla="*/ 1146175 h 762"/>
                <a:gd name="T56" fmla="*/ 6308726 w 5216"/>
                <a:gd name="T57" fmla="*/ 1174750 h 762"/>
                <a:gd name="T58" fmla="*/ 6642101 w 5216"/>
                <a:gd name="T59" fmla="*/ 1196975 h 762"/>
                <a:gd name="T60" fmla="*/ 6959601 w 5216"/>
                <a:gd name="T61" fmla="*/ 1209675 h 762"/>
                <a:gd name="T62" fmla="*/ 7254876 w 5216"/>
                <a:gd name="T63" fmla="*/ 1209675 h 762"/>
                <a:gd name="T64" fmla="*/ 7534276 w 5216"/>
                <a:gd name="T65" fmla="*/ 1203325 h 762"/>
                <a:gd name="T66" fmla="*/ 7797801 w 5216"/>
                <a:gd name="T67" fmla="*/ 1187450 h 762"/>
                <a:gd name="T68" fmla="*/ 8045451 w 5216"/>
                <a:gd name="T69" fmla="*/ 1162050 h 762"/>
                <a:gd name="T70" fmla="*/ 8280401 w 5216"/>
                <a:gd name="T71" fmla="*/ 1133475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111125 h 694"/>
                <a:gd name="T2" fmla="*/ 0 w 5144"/>
                <a:gd name="T3" fmla="*/ 111125 h 694"/>
                <a:gd name="T4" fmla="*/ 28575 w 5144"/>
                <a:gd name="T5" fmla="*/ 104775 h 694"/>
                <a:gd name="T6" fmla="*/ 114300 w 5144"/>
                <a:gd name="T7" fmla="*/ 88900 h 694"/>
                <a:gd name="T8" fmla="*/ 260350 w 5144"/>
                <a:gd name="T9" fmla="*/ 66675 h 694"/>
                <a:gd name="T10" fmla="*/ 355600 w 5144"/>
                <a:gd name="T11" fmla="*/ 53975 h 694"/>
                <a:gd name="T12" fmla="*/ 466725 w 5144"/>
                <a:gd name="T13" fmla="*/ 41275 h 694"/>
                <a:gd name="T14" fmla="*/ 590550 w 5144"/>
                <a:gd name="T15" fmla="*/ 31750 h 694"/>
                <a:gd name="T16" fmla="*/ 733425 w 5144"/>
                <a:gd name="T17" fmla="*/ 22225 h 694"/>
                <a:gd name="T18" fmla="*/ 889000 w 5144"/>
                <a:gd name="T19" fmla="*/ 12700 h 694"/>
                <a:gd name="T20" fmla="*/ 1063625 w 5144"/>
                <a:gd name="T21" fmla="*/ 6350 h 694"/>
                <a:gd name="T22" fmla="*/ 1254125 w 5144"/>
                <a:gd name="T23" fmla="*/ 3175 h 694"/>
                <a:gd name="T24" fmla="*/ 1460500 w 5144"/>
                <a:gd name="T25" fmla="*/ 0 h 694"/>
                <a:gd name="T26" fmla="*/ 1682750 w 5144"/>
                <a:gd name="T27" fmla="*/ 3175 h 694"/>
                <a:gd name="T28" fmla="*/ 1920875 w 5144"/>
                <a:gd name="T29" fmla="*/ 9525 h 694"/>
                <a:gd name="T30" fmla="*/ 2178050 w 5144"/>
                <a:gd name="T31" fmla="*/ 22225 h 694"/>
                <a:gd name="T32" fmla="*/ 2451100 w 5144"/>
                <a:gd name="T33" fmla="*/ 38100 h 694"/>
                <a:gd name="T34" fmla="*/ 2740025 w 5144"/>
                <a:gd name="T35" fmla="*/ 63500 h 694"/>
                <a:gd name="T36" fmla="*/ 3048000 w 5144"/>
                <a:gd name="T37" fmla="*/ 92075 h 694"/>
                <a:gd name="T38" fmla="*/ 3375025 w 5144"/>
                <a:gd name="T39" fmla="*/ 127000 h 694"/>
                <a:gd name="T40" fmla="*/ 3717925 w 5144"/>
                <a:gd name="T41" fmla="*/ 168275 h 694"/>
                <a:gd name="T42" fmla="*/ 4079875 w 5144"/>
                <a:gd name="T43" fmla="*/ 219075 h 694"/>
                <a:gd name="T44" fmla="*/ 4457700 w 5144"/>
                <a:gd name="T45" fmla="*/ 276225 h 694"/>
                <a:gd name="T46" fmla="*/ 4854575 w 5144"/>
                <a:gd name="T47" fmla="*/ 342900 h 694"/>
                <a:gd name="T48" fmla="*/ 5270500 w 5144"/>
                <a:gd name="T49" fmla="*/ 422275 h 694"/>
                <a:gd name="T50" fmla="*/ 5705475 w 5144"/>
                <a:gd name="T51" fmla="*/ 508000 h 694"/>
                <a:gd name="T52" fmla="*/ 6159500 w 5144"/>
                <a:gd name="T53" fmla="*/ 603250 h 694"/>
                <a:gd name="T54" fmla="*/ 6632575 w 5144"/>
                <a:gd name="T55" fmla="*/ 711200 h 694"/>
                <a:gd name="T56" fmla="*/ 7124700 w 5144"/>
                <a:gd name="T57" fmla="*/ 828675 h 694"/>
                <a:gd name="T58" fmla="*/ 7635875 w 5144"/>
                <a:gd name="T59" fmla="*/ 958850 h 694"/>
                <a:gd name="T60" fmla="*/ 8166100 w 5144"/>
                <a:gd name="T61" fmla="*/ 1101725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927100 h 584"/>
                <a:gd name="T2" fmla="*/ 0 w 3112"/>
                <a:gd name="T3" fmla="*/ 927100 h 584"/>
                <a:gd name="T4" fmla="*/ 142875 w 3112"/>
                <a:gd name="T5" fmla="*/ 889000 h 584"/>
                <a:gd name="T6" fmla="*/ 533400 w 3112"/>
                <a:gd name="T7" fmla="*/ 790575 h 584"/>
                <a:gd name="T8" fmla="*/ 803275 w 3112"/>
                <a:gd name="T9" fmla="*/ 723900 h 584"/>
                <a:gd name="T10" fmla="*/ 1114425 w 3112"/>
                <a:gd name="T11" fmla="*/ 650875 h 584"/>
                <a:gd name="T12" fmla="*/ 1460500 w 3112"/>
                <a:gd name="T13" fmla="*/ 571500 h 584"/>
                <a:gd name="T14" fmla="*/ 1831975 w 3112"/>
                <a:gd name="T15" fmla="*/ 485775 h 584"/>
                <a:gd name="T16" fmla="*/ 2225675 w 3112"/>
                <a:gd name="T17" fmla="*/ 403225 h 584"/>
                <a:gd name="T18" fmla="*/ 2628900 w 3112"/>
                <a:gd name="T19" fmla="*/ 320675 h 584"/>
                <a:gd name="T20" fmla="*/ 3041650 w 3112"/>
                <a:gd name="T21" fmla="*/ 244475 h 584"/>
                <a:gd name="T22" fmla="*/ 3451225 w 3112"/>
                <a:gd name="T23" fmla="*/ 171450 h 584"/>
                <a:gd name="T24" fmla="*/ 3654425 w 3112"/>
                <a:gd name="T25" fmla="*/ 139700 h 584"/>
                <a:gd name="T26" fmla="*/ 3851275 w 3112"/>
                <a:gd name="T27" fmla="*/ 107950 h 584"/>
                <a:gd name="T28" fmla="*/ 4048125 w 3112"/>
                <a:gd name="T29" fmla="*/ 82550 h 584"/>
                <a:gd name="T30" fmla="*/ 4238625 w 3112"/>
                <a:gd name="T31" fmla="*/ 57150 h 584"/>
                <a:gd name="T32" fmla="*/ 4425950 w 3112"/>
                <a:gd name="T33" fmla="*/ 38100 h 584"/>
                <a:gd name="T34" fmla="*/ 4603750 w 3112"/>
                <a:gd name="T35" fmla="*/ 22225 h 584"/>
                <a:gd name="T36" fmla="*/ 4775200 w 3112"/>
                <a:gd name="T37" fmla="*/ 9525 h 584"/>
                <a:gd name="T38" fmla="*/ 4940300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13021481 w 8196"/>
                <a:gd name="T1" fmla="*/ 812800 h 1192"/>
                <a:gd name="T2" fmla="*/ 12779871 w 8196"/>
                <a:gd name="T3" fmla="*/ 904875 h 1192"/>
                <a:gd name="T4" fmla="*/ 12522366 w 8196"/>
                <a:gd name="T5" fmla="*/ 984250 h 1192"/>
                <a:gd name="T6" fmla="*/ 12248966 w 8196"/>
                <a:gd name="T7" fmla="*/ 1057275 h 1192"/>
                <a:gd name="T8" fmla="*/ 11956492 w 8196"/>
                <a:gd name="T9" fmla="*/ 1114425 h 1192"/>
                <a:gd name="T10" fmla="*/ 11638584 w 8196"/>
                <a:gd name="T11" fmla="*/ 1158875 h 1192"/>
                <a:gd name="T12" fmla="*/ 11295245 w 8196"/>
                <a:gd name="T13" fmla="*/ 1190625 h 1192"/>
                <a:gd name="T14" fmla="*/ 10923293 w 8196"/>
                <a:gd name="T15" fmla="*/ 1209675 h 1192"/>
                <a:gd name="T16" fmla="*/ 10519551 w 8196"/>
                <a:gd name="T17" fmla="*/ 1206500 h 1192"/>
                <a:gd name="T18" fmla="*/ 10080839 w 8196"/>
                <a:gd name="T19" fmla="*/ 1190625 h 1192"/>
                <a:gd name="T20" fmla="*/ 9603978 w 8196"/>
                <a:gd name="T21" fmla="*/ 1152525 h 1192"/>
                <a:gd name="T22" fmla="*/ 9085789 w 8196"/>
                <a:gd name="T23" fmla="*/ 1095375 h 1192"/>
                <a:gd name="T24" fmla="*/ 8526272 w 8196"/>
                <a:gd name="T25" fmla="*/ 1019175 h 1192"/>
                <a:gd name="T26" fmla="*/ 7919070 w 8196"/>
                <a:gd name="T27" fmla="*/ 917575 h 1192"/>
                <a:gd name="T28" fmla="*/ 7261002 w 8196"/>
                <a:gd name="T29" fmla="*/ 793750 h 1192"/>
                <a:gd name="T30" fmla="*/ 6552068 w 8196"/>
                <a:gd name="T31" fmla="*/ 644525 h 1192"/>
                <a:gd name="T32" fmla="*/ 5785912 w 8196"/>
                <a:gd name="T33" fmla="*/ 469900 h 1192"/>
                <a:gd name="T34" fmla="*/ 5398065 w 8196"/>
                <a:gd name="T35" fmla="*/ 381000 h 1192"/>
                <a:gd name="T36" fmla="*/ 4663699 w 8196"/>
                <a:gd name="T37" fmla="*/ 234950 h 1192"/>
                <a:gd name="T38" fmla="*/ 3992915 w 8196"/>
                <a:gd name="T39" fmla="*/ 130175 h 1192"/>
                <a:gd name="T40" fmla="*/ 3379354 w 8196"/>
                <a:gd name="T41" fmla="*/ 57150 h 1192"/>
                <a:gd name="T42" fmla="*/ 2823016 w 8196"/>
                <a:gd name="T43" fmla="*/ 15875 h 1192"/>
                <a:gd name="T44" fmla="*/ 2323902 w 8196"/>
                <a:gd name="T45" fmla="*/ 0 h 1192"/>
                <a:gd name="T46" fmla="*/ 1878832 w 8196"/>
                <a:gd name="T47" fmla="*/ 6350 h 1192"/>
                <a:gd name="T48" fmla="*/ 1484627 w 8196"/>
                <a:gd name="T49" fmla="*/ 31750 h 1192"/>
                <a:gd name="T50" fmla="*/ 1138108 w 8196"/>
                <a:gd name="T51" fmla="*/ 69850 h 1192"/>
                <a:gd name="T52" fmla="*/ 842454 w 8196"/>
                <a:gd name="T53" fmla="*/ 117475 h 1192"/>
                <a:gd name="T54" fmla="*/ 594487 w 8196"/>
                <a:gd name="T55" fmla="*/ 171450 h 1192"/>
                <a:gd name="T56" fmla="*/ 394205 w 8196"/>
                <a:gd name="T57" fmla="*/ 228600 h 1192"/>
                <a:gd name="T58" fmla="*/ 235251 w 8196"/>
                <a:gd name="T59" fmla="*/ 279400 h 1192"/>
                <a:gd name="T60" fmla="*/ 76298 w 8196"/>
                <a:gd name="T61" fmla="*/ 342900 h 1192"/>
                <a:gd name="T62" fmla="*/ 0 w 8196"/>
                <a:gd name="T63" fmla="*/ 381000 h 1192"/>
                <a:gd name="T64" fmla="*/ 13021481 w 8196"/>
                <a:gd name="T65" fmla="*/ 1892300 h 1192"/>
                <a:gd name="T66" fmla="*/ 13027839 w 8196"/>
                <a:gd name="T67" fmla="*/ 1882775 h 1192"/>
                <a:gd name="T68" fmla="*/ 13027839 w 8196"/>
                <a:gd name="T69" fmla="*/ 809625 h 1192"/>
                <a:gd name="T70" fmla="*/ 13021481 w 8196"/>
                <a:gd name="T71" fmla="*/ 812800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56B694-DE0E-46F8-93CB-818007F4B1D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05014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67336" y="228601"/>
            <a:ext cx="10169869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46914" y="714376"/>
            <a:ext cx="10201429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4286250 w 2706"/>
                <a:gd name="T1" fmla="*/ 0 h 640"/>
                <a:gd name="T2" fmla="*/ 4286250 w 2706"/>
                <a:gd name="T3" fmla="*/ 0 h 640"/>
                <a:gd name="T4" fmla="*/ 4105275 w 2706"/>
                <a:gd name="T5" fmla="*/ 28575 h 640"/>
                <a:gd name="T6" fmla="*/ 3921125 w 2706"/>
                <a:gd name="T7" fmla="*/ 60325 h 640"/>
                <a:gd name="T8" fmla="*/ 3733800 w 2706"/>
                <a:gd name="T9" fmla="*/ 95250 h 640"/>
                <a:gd name="T10" fmla="*/ 3540125 w 2706"/>
                <a:gd name="T11" fmla="*/ 130175 h 640"/>
                <a:gd name="T12" fmla="*/ 3343275 w 2706"/>
                <a:gd name="T13" fmla="*/ 171450 h 640"/>
                <a:gd name="T14" fmla="*/ 3140075 w 2706"/>
                <a:gd name="T15" fmla="*/ 212725 h 640"/>
                <a:gd name="T16" fmla="*/ 2933700 w 2706"/>
                <a:gd name="T17" fmla="*/ 260350 h 640"/>
                <a:gd name="T18" fmla="*/ 2720975 w 2706"/>
                <a:gd name="T19" fmla="*/ 307975 h 640"/>
                <a:gd name="T20" fmla="*/ 2720975 w 2706"/>
                <a:gd name="T21" fmla="*/ 307975 h 640"/>
                <a:gd name="T22" fmla="*/ 2336800 w 2706"/>
                <a:gd name="T23" fmla="*/ 400050 h 640"/>
                <a:gd name="T24" fmla="*/ 1962150 w 2706"/>
                <a:gd name="T25" fmla="*/ 482600 h 640"/>
                <a:gd name="T26" fmla="*/ 1603375 w 2706"/>
                <a:gd name="T27" fmla="*/ 558800 h 640"/>
                <a:gd name="T28" fmla="*/ 1257300 w 2706"/>
                <a:gd name="T29" fmla="*/ 631825 h 640"/>
                <a:gd name="T30" fmla="*/ 927100 w 2706"/>
                <a:gd name="T31" fmla="*/ 695325 h 640"/>
                <a:gd name="T32" fmla="*/ 606425 w 2706"/>
                <a:gd name="T33" fmla="*/ 752475 h 640"/>
                <a:gd name="T34" fmla="*/ 298450 w 2706"/>
                <a:gd name="T35" fmla="*/ 806450 h 640"/>
                <a:gd name="T36" fmla="*/ 0 w 2706"/>
                <a:gd name="T37" fmla="*/ 854075 h 640"/>
                <a:gd name="T38" fmla="*/ 0 w 2706"/>
                <a:gd name="T39" fmla="*/ 854075 h 640"/>
                <a:gd name="T40" fmla="*/ 206375 w 2706"/>
                <a:gd name="T41" fmla="*/ 882650 h 640"/>
                <a:gd name="T42" fmla="*/ 403225 w 2706"/>
                <a:gd name="T43" fmla="*/ 908050 h 640"/>
                <a:gd name="T44" fmla="*/ 593725 w 2706"/>
                <a:gd name="T45" fmla="*/ 930275 h 640"/>
                <a:gd name="T46" fmla="*/ 781050 w 2706"/>
                <a:gd name="T47" fmla="*/ 949325 h 640"/>
                <a:gd name="T48" fmla="*/ 962025 w 2706"/>
                <a:gd name="T49" fmla="*/ 968375 h 640"/>
                <a:gd name="T50" fmla="*/ 1136650 w 2706"/>
                <a:gd name="T51" fmla="*/ 981075 h 640"/>
                <a:gd name="T52" fmla="*/ 1304925 w 2706"/>
                <a:gd name="T53" fmla="*/ 993775 h 640"/>
                <a:gd name="T54" fmla="*/ 1470025 w 2706"/>
                <a:gd name="T55" fmla="*/ 1003300 h 640"/>
                <a:gd name="T56" fmla="*/ 1631950 w 2706"/>
                <a:gd name="T57" fmla="*/ 1009650 h 640"/>
                <a:gd name="T58" fmla="*/ 1787525 w 2706"/>
                <a:gd name="T59" fmla="*/ 1012825 h 640"/>
                <a:gd name="T60" fmla="*/ 1936750 w 2706"/>
                <a:gd name="T61" fmla="*/ 1016000 h 640"/>
                <a:gd name="T62" fmla="*/ 2082800 w 2706"/>
                <a:gd name="T63" fmla="*/ 1016000 h 640"/>
                <a:gd name="T64" fmla="*/ 2225675 w 2706"/>
                <a:gd name="T65" fmla="*/ 1012825 h 640"/>
                <a:gd name="T66" fmla="*/ 2365375 w 2706"/>
                <a:gd name="T67" fmla="*/ 1009650 h 640"/>
                <a:gd name="T68" fmla="*/ 2498725 w 2706"/>
                <a:gd name="T69" fmla="*/ 1003300 h 640"/>
                <a:gd name="T70" fmla="*/ 2628900 w 2706"/>
                <a:gd name="T71" fmla="*/ 993775 h 640"/>
                <a:gd name="T72" fmla="*/ 2752725 w 2706"/>
                <a:gd name="T73" fmla="*/ 984250 h 640"/>
                <a:gd name="T74" fmla="*/ 2876550 w 2706"/>
                <a:gd name="T75" fmla="*/ 971550 h 640"/>
                <a:gd name="T76" fmla="*/ 2994025 w 2706"/>
                <a:gd name="T77" fmla="*/ 955675 h 640"/>
                <a:gd name="T78" fmla="*/ 3111500 w 2706"/>
                <a:gd name="T79" fmla="*/ 939800 h 640"/>
                <a:gd name="T80" fmla="*/ 3222625 w 2706"/>
                <a:gd name="T81" fmla="*/ 920750 h 640"/>
                <a:gd name="T82" fmla="*/ 3333750 w 2706"/>
                <a:gd name="T83" fmla="*/ 901700 h 640"/>
                <a:gd name="T84" fmla="*/ 3438525 w 2706"/>
                <a:gd name="T85" fmla="*/ 879475 h 640"/>
                <a:gd name="T86" fmla="*/ 3543300 w 2706"/>
                <a:gd name="T87" fmla="*/ 857250 h 640"/>
                <a:gd name="T88" fmla="*/ 3644900 w 2706"/>
                <a:gd name="T89" fmla="*/ 831850 h 640"/>
                <a:gd name="T90" fmla="*/ 3743325 w 2706"/>
                <a:gd name="T91" fmla="*/ 806450 h 640"/>
                <a:gd name="T92" fmla="*/ 3838575 w 2706"/>
                <a:gd name="T93" fmla="*/ 777875 h 640"/>
                <a:gd name="T94" fmla="*/ 3933825 w 2706"/>
                <a:gd name="T95" fmla="*/ 749300 h 640"/>
                <a:gd name="T96" fmla="*/ 4114800 w 2706"/>
                <a:gd name="T97" fmla="*/ 685800 h 640"/>
                <a:gd name="T98" fmla="*/ 4289425 w 2706"/>
                <a:gd name="T99" fmla="*/ 619125 h 640"/>
                <a:gd name="T100" fmla="*/ 4289425 w 2706"/>
                <a:gd name="T101" fmla="*/ 619125 h 640"/>
                <a:gd name="T102" fmla="*/ 4295775 w 2706"/>
                <a:gd name="T103" fmla="*/ 615950 h 640"/>
                <a:gd name="T104" fmla="*/ 4295775 w 2706"/>
                <a:gd name="T105" fmla="*/ 615950 h 640"/>
                <a:gd name="T106" fmla="*/ 4295775 w 2706"/>
                <a:gd name="T107" fmla="*/ 0 h 640"/>
                <a:gd name="T108" fmla="*/ 4295775 w 2706"/>
                <a:gd name="T109" fmla="*/ 0 h 640"/>
                <a:gd name="T110" fmla="*/ 4286250 w 2706"/>
                <a:gd name="T111" fmla="*/ 0 h 640"/>
                <a:gd name="T112" fmla="*/ 428625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8280401 w 5216"/>
                <a:gd name="T1" fmla="*/ 1133475 h 762"/>
                <a:gd name="T2" fmla="*/ 7912101 w 5216"/>
                <a:gd name="T3" fmla="*/ 1089025 h 762"/>
                <a:gd name="T4" fmla="*/ 7108826 w 5216"/>
                <a:gd name="T5" fmla="*/ 968375 h 762"/>
                <a:gd name="T6" fmla="*/ 6213476 w 5216"/>
                <a:gd name="T7" fmla="*/ 806450 h 762"/>
                <a:gd name="T8" fmla="*/ 5216526 w 5216"/>
                <a:gd name="T9" fmla="*/ 593725 h 762"/>
                <a:gd name="T10" fmla="*/ 4676776 w 5216"/>
                <a:gd name="T11" fmla="*/ 469900 h 762"/>
                <a:gd name="T12" fmla="*/ 4257676 w 5216"/>
                <a:gd name="T13" fmla="*/ 374650 h 762"/>
                <a:gd name="T14" fmla="*/ 3857625 w 5216"/>
                <a:gd name="T15" fmla="*/ 292100 h 762"/>
                <a:gd name="T16" fmla="*/ 3476625 w 5216"/>
                <a:gd name="T17" fmla="*/ 222250 h 762"/>
                <a:gd name="T18" fmla="*/ 3111500 w 5216"/>
                <a:gd name="T19" fmla="*/ 161925 h 762"/>
                <a:gd name="T20" fmla="*/ 2762250 w 5216"/>
                <a:gd name="T21" fmla="*/ 114300 h 762"/>
                <a:gd name="T22" fmla="*/ 2117725 w 5216"/>
                <a:gd name="T23" fmla="*/ 44450 h 762"/>
                <a:gd name="T24" fmla="*/ 1539875 w 5216"/>
                <a:gd name="T25" fmla="*/ 6350 h 762"/>
                <a:gd name="T26" fmla="*/ 1022350 w 5216"/>
                <a:gd name="T27" fmla="*/ 0 h 762"/>
                <a:gd name="T28" fmla="*/ 568325 w 5216"/>
                <a:gd name="T29" fmla="*/ 15875 h 762"/>
                <a:gd name="T30" fmla="*/ 174625 w 5216"/>
                <a:gd name="T31" fmla="*/ 50800 h 762"/>
                <a:gd name="T32" fmla="*/ 0 w 5216"/>
                <a:gd name="T33" fmla="*/ 76200 h 762"/>
                <a:gd name="T34" fmla="*/ 498475 w 5216"/>
                <a:gd name="T35" fmla="*/ 136525 h 762"/>
                <a:gd name="T36" fmla="*/ 1035050 w 5216"/>
                <a:gd name="T37" fmla="*/ 222250 h 762"/>
                <a:gd name="T38" fmla="*/ 1609725 w 5216"/>
                <a:gd name="T39" fmla="*/ 333375 h 762"/>
                <a:gd name="T40" fmla="*/ 2225675 w 5216"/>
                <a:gd name="T41" fmla="*/ 469900 h 762"/>
                <a:gd name="T42" fmla="*/ 2787650 w 5216"/>
                <a:gd name="T43" fmla="*/ 600075 h 762"/>
                <a:gd name="T44" fmla="*/ 3822700 w 5216"/>
                <a:gd name="T45" fmla="*/ 819150 h 762"/>
                <a:gd name="T46" fmla="*/ 4298951 w 5216"/>
                <a:gd name="T47" fmla="*/ 908050 h 762"/>
                <a:gd name="T48" fmla="*/ 4749801 w 5216"/>
                <a:gd name="T49" fmla="*/ 984250 h 762"/>
                <a:gd name="T50" fmla="*/ 5175251 w 5216"/>
                <a:gd name="T51" fmla="*/ 1050925 h 762"/>
                <a:gd name="T52" fmla="*/ 5575301 w 5216"/>
                <a:gd name="T53" fmla="*/ 1101725 h 762"/>
                <a:gd name="T54" fmla="*/ 5953126 w 5216"/>
                <a:gd name="T55" fmla="*/ 1146175 h 762"/>
                <a:gd name="T56" fmla="*/ 6308726 w 5216"/>
                <a:gd name="T57" fmla="*/ 1174750 h 762"/>
                <a:gd name="T58" fmla="*/ 6642101 w 5216"/>
                <a:gd name="T59" fmla="*/ 1196975 h 762"/>
                <a:gd name="T60" fmla="*/ 6959601 w 5216"/>
                <a:gd name="T61" fmla="*/ 1209675 h 762"/>
                <a:gd name="T62" fmla="*/ 7254876 w 5216"/>
                <a:gd name="T63" fmla="*/ 1209675 h 762"/>
                <a:gd name="T64" fmla="*/ 7534276 w 5216"/>
                <a:gd name="T65" fmla="*/ 1203325 h 762"/>
                <a:gd name="T66" fmla="*/ 7797801 w 5216"/>
                <a:gd name="T67" fmla="*/ 1187450 h 762"/>
                <a:gd name="T68" fmla="*/ 8045451 w 5216"/>
                <a:gd name="T69" fmla="*/ 1162050 h 762"/>
                <a:gd name="T70" fmla="*/ 8280401 w 5216"/>
                <a:gd name="T71" fmla="*/ 1133475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111125 h 694"/>
                <a:gd name="T2" fmla="*/ 0 w 5144"/>
                <a:gd name="T3" fmla="*/ 111125 h 694"/>
                <a:gd name="T4" fmla="*/ 28575 w 5144"/>
                <a:gd name="T5" fmla="*/ 104775 h 694"/>
                <a:gd name="T6" fmla="*/ 114300 w 5144"/>
                <a:gd name="T7" fmla="*/ 88900 h 694"/>
                <a:gd name="T8" fmla="*/ 260350 w 5144"/>
                <a:gd name="T9" fmla="*/ 66675 h 694"/>
                <a:gd name="T10" fmla="*/ 355600 w 5144"/>
                <a:gd name="T11" fmla="*/ 53975 h 694"/>
                <a:gd name="T12" fmla="*/ 466725 w 5144"/>
                <a:gd name="T13" fmla="*/ 41275 h 694"/>
                <a:gd name="T14" fmla="*/ 590550 w 5144"/>
                <a:gd name="T15" fmla="*/ 31750 h 694"/>
                <a:gd name="T16" fmla="*/ 733425 w 5144"/>
                <a:gd name="T17" fmla="*/ 22225 h 694"/>
                <a:gd name="T18" fmla="*/ 889000 w 5144"/>
                <a:gd name="T19" fmla="*/ 12700 h 694"/>
                <a:gd name="T20" fmla="*/ 1063625 w 5144"/>
                <a:gd name="T21" fmla="*/ 6350 h 694"/>
                <a:gd name="T22" fmla="*/ 1254125 w 5144"/>
                <a:gd name="T23" fmla="*/ 3175 h 694"/>
                <a:gd name="T24" fmla="*/ 1460500 w 5144"/>
                <a:gd name="T25" fmla="*/ 0 h 694"/>
                <a:gd name="T26" fmla="*/ 1682750 w 5144"/>
                <a:gd name="T27" fmla="*/ 3175 h 694"/>
                <a:gd name="T28" fmla="*/ 1920875 w 5144"/>
                <a:gd name="T29" fmla="*/ 9525 h 694"/>
                <a:gd name="T30" fmla="*/ 2178050 w 5144"/>
                <a:gd name="T31" fmla="*/ 22225 h 694"/>
                <a:gd name="T32" fmla="*/ 2451100 w 5144"/>
                <a:gd name="T33" fmla="*/ 38100 h 694"/>
                <a:gd name="T34" fmla="*/ 2740025 w 5144"/>
                <a:gd name="T35" fmla="*/ 63500 h 694"/>
                <a:gd name="T36" fmla="*/ 3048000 w 5144"/>
                <a:gd name="T37" fmla="*/ 92075 h 694"/>
                <a:gd name="T38" fmla="*/ 3375025 w 5144"/>
                <a:gd name="T39" fmla="*/ 127000 h 694"/>
                <a:gd name="T40" fmla="*/ 3717925 w 5144"/>
                <a:gd name="T41" fmla="*/ 168275 h 694"/>
                <a:gd name="T42" fmla="*/ 4079875 w 5144"/>
                <a:gd name="T43" fmla="*/ 219075 h 694"/>
                <a:gd name="T44" fmla="*/ 4457700 w 5144"/>
                <a:gd name="T45" fmla="*/ 276225 h 694"/>
                <a:gd name="T46" fmla="*/ 4854575 w 5144"/>
                <a:gd name="T47" fmla="*/ 342900 h 694"/>
                <a:gd name="T48" fmla="*/ 5270500 w 5144"/>
                <a:gd name="T49" fmla="*/ 422275 h 694"/>
                <a:gd name="T50" fmla="*/ 5705475 w 5144"/>
                <a:gd name="T51" fmla="*/ 508000 h 694"/>
                <a:gd name="T52" fmla="*/ 6159500 w 5144"/>
                <a:gd name="T53" fmla="*/ 603250 h 694"/>
                <a:gd name="T54" fmla="*/ 6632575 w 5144"/>
                <a:gd name="T55" fmla="*/ 711200 h 694"/>
                <a:gd name="T56" fmla="*/ 7124700 w 5144"/>
                <a:gd name="T57" fmla="*/ 828675 h 694"/>
                <a:gd name="T58" fmla="*/ 7635875 w 5144"/>
                <a:gd name="T59" fmla="*/ 958850 h 694"/>
                <a:gd name="T60" fmla="*/ 8166100 w 5144"/>
                <a:gd name="T61" fmla="*/ 1101725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927100 h 584"/>
                <a:gd name="T2" fmla="*/ 0 w 3112"/>
                <a:gd name="T3" fmla="*/ 927100 h 584"/>
                <a:gd name="T4" fmla="*/ 142875 w 3112"/>
                <a:gd name="T5" fmla="*/ 889000 h 584"/>
                <a:gd name="T6" fmla="*/ 533400 w 3112"/>
                <a:gd name="T7" fmla="*/ 790575 h 584"/>
                <a:gd name="T8" fmla="*/ 803275 w 3112"/>
                <a:gd name="T9" fmla="*/ 723900 h 584"/>
                <a:gd name="T10" fmla="*/ 1114425 w 3112"/>
                <a:gd name="T11" fmla="*/ 650875 h 584"/>
                <a:gd name="T12" fmla="*/ 1460500 w 3112"/>
                <a:gd name="T13" fmla="*/ 571500 h 584"/>
                <a:gd name="T14" fmla="*/ 1831975 w 3112"/>
                <a:gd name="T15" fmla="*/ 485775 h 584"/>
                <a:gd name="T16" fmla="*/ 2225675 w 3112"/>
                <a:gd name="T17" fmla="*/ 403225 h 584"/>
                <a:gd name="T18" fmla="*/ 2628900 w 3112"/>
                <a:gd name="T19" fmla="*/ 320675 h 584"/>
                <a:gd name="T20" fmla="*/ 3041650 w 3112"/>
                <a:gd name="T21" fmla="*/ 244475 h 584"/>
                <a:gd name="T22" fmla="*/ 3451225 w 3112"/>
                <a:gd name="T23" fmla="*/ 171450 h 584"/>
                <a:gd name="T24" fmla="*/ 3654425 w 3112"/>
                <a:gd name="T25" fmla="*/ 139700 h 584"/>
                <a:gd name="T26" fmla="*/ 3851275 w 3112"/>
                <a:gd name="T27" fmla="*/ 107950 h 584"/>
                <a:gd name="T28" fmla="*/ 4048125 w 3112"/>
                <a:gd name="T29" fmla="*/ 82550 h 584"/>
                <a:gd name="T30" fmla="*/ 4238625 w 3112"/>
                <a:gd name="T31" fmla="*/ 57150 h 584"/>
                <a:gd name="T32" fmla="*/ 4425950 w 3112"/>
                <a:gd name="T33" fmla="*/ 38100 h 584"/>
                <a:gd name="T34" fmla="*/ 4603750 w 3112"/>
                <a:gd name="T35" fmla="*/ 22225 h 584"/>
                <a:gd name="T36" fmla="*/ 4775200 w 3112"/>
                <a:gd name="T37" fmla="*/ 9525 h 584"/>
                <a:gd name="T38" fmla="*/ 4940300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13004800 w 8196"/>
                <a:gd name="T1" fmla="*/ 812800 h 1192"/>
                <a:gd name="T2" fmla="*/ 12763500 w 8196"/>
                <a:gd name="T3" fmla="*/ 904875 h 1192"/>
                <a:gd name="T4" fmla="*/ 12506325 w 8196"/>
                <a:gd name="T5" fmla="*/ 984250 h 1192"/>
                <a:gd name="T6" fmla="*/ 12233275 w 8196"/>
                <a:gd name="T7" fmla="*/ 1057275 h 1192"/>
                <a:gd name="T8" fmla="*/ 11941175 w 8196"/>
                <a:gd name="T9" fmla="*/ 1114425 h 1192"/>
                <a:gd name="T10" fmla="*/ 11623675 w 8196"/>
                <a:gd name="T11" fmla="*/ 1158875 h 1192"/>
                <a:gd name="T12" fmla="*/ 11280775 w 8196"/>
                <a:gd name="T13" fmla="*/ 1190625 h 1192"/>
                <a:gd name="T14" fmla="*/ 10909300 w 8196"/>
                <a:gd name="T15" fmla="*/ 1209675 h 1192"/>
                <a:gd name="T16" fmla="*/ 10506075 w 8196"/>
                <a:gd name="T17" fmla="*/ 1206500 h 1192"/>
                <a:gd name="T18" fmla="*/ 10067925 w 8196"/>
                <a:gd name="T19" fmla="*/ 1190625 h 1192"/>
                <a:gd name="T20" fmla="*/ 9591675 w 8196"/>
                <a:gd name="T21" fmla="*/ 1152525 h 1192"/>
                <a:gd name="T22" fmla="*/ 9074150 w 8196"/>
                <a:gd name="T23" fmla="*/ 1095375 h 1192"/>
                <a:gd name="T24" fmla="*/ 8515350 w 8196"/>
                <a:gd name="T25" fmla="*/ 1019175 h 1192"/>
                <a:gd name="T26" fmla="*/ 7908925 w 8196"/>
                <a:gd name="T27" fmla="*/ 917575 h 1192"/>
                <a:gd name="T28" fmla="*/ 7251700 w 8196"/>
                <a:gd name="T29" fmla="*/ 793750 h 1192"/>
                <a:gd name="T30" fmla="*/ 6543675 w 8196"/>
                <a:gd name="T31" fmla="*/ 644525 h 1192"/>
                <a:gd name="T32" fmla="*/ 5778500 w 8196"/>
                <a:gd name="T33" fmla="*/ 469900 h 1192"/>
                <a:gd name="T34" fmla="*/ 5391150 w 8196"/>
                <a:gd name="T35" fmla="*/ 381000 h 1192"/>
                <a:gd name="T36" fmla="*/ 4657725 w 8196"/>
                <a:gd name="T37" fmla="*/ 234950 h 1192"/>
                <a:gd name="T38" fmla="*/ 3987800 w 8196"/>
                <a:gd name="T39" fmla="*/ 130175 h 1192"/>
                <a:gd name="T40" fmla="*/ 3375025 w 8196"/>
                <a:gd name="T41" fmla="*/ 57150 h 1192"/>
                <a:gd name="T42" fmla="*/ 2819400 w 8196"/>
                <a:gd name="T43" fmla="*/ 15875 h 1192"/>
                <a:gd name="T44" fmla="*/ 2320925 w 8196"/>
                <a:gd name="T45" fmla="*/ 0 h 1192"/>
                <a:gd name="T46" fmla="*/ 1876425 w 8196"/>
                <a:gd name="T47" fmla="*/ 6350 h 1192"/>
                <a:gd name="T48" fmla="*/ 1482725 w 8196"/>
                <a:gd name="T49" fmla="*/ 31750 h 1192"/>
                <a:gd name="T50" fmla="*/ 1136650 w 8196"/>
                <a:gd name="T51" fmla="*/ 69850 h 1192"/>
                <a:gd name="T52" fmla="*/ 841375 w 8196"/>
                <a:gd name="T53" fmla="*/ 117475 h 1192"/>
                <a:gd name="T54" fmla="*/ 593725 w 8196"/>
                <a:gd name="T55" fmla="*/ 171450 h 1192"/>
                <a:gd name="T56" fmla="*/ 393700 w 8196"/>
                <a:gd name="T57" fmla="*/ 228600 h 1192"/>
                <a:gd name="T58" fmla="*/ 234950 w 8196"/>
                <a:gd name="T59" fmla="*/ 279400 h 1192"/>
                <a:gd name="T60" fmla="*/ 76200 w 8196"/>
                <a:gd name="T61" fmla="*/ 342900 h 1192"/>
                <a:gd name="T62" fmla="*/ 0 w 8196"/>
                <a:gd name="T63" fmla="*/ 381000 h 1192"/>
                <a:gd name="T64" fmla="*/ 13004800 w 8196"/>
                <a:gd name="T65" fmla="*/ 1892300 h 1192"/>
                <a:gd name="T66" fmla="*/ 13011150 w 8196"/>
                <a:gd name="T67" fmla="*/ 1882775 h 1192"/>
                <a:gd name="T68" fmla="*/ 13011150 w 8196"/>
                <a:gd name="T69" fmla="*/ 809625 h 1192"/>
                <a:gd name="T70" fmla="*/ 13004800 w 8196"/>
                <a:gd name="T71" fmla="*/ 812800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9340" y="3581401"/>
            <a:ext cx="3920913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069340" y="2286000"/>
            <a:ext cx="3920913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0211" y="1828800"/>
            <a:ext cx="4565600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6DC4EC-9ED2-4BA5-BEB8-56C154BF6E2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6229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67336" y="228601"/>
            <a:ext cx="10169869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46914" y="5354639"/>
            <a:ext cx="10201429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4286250 w 2706"/>
                <a:gd name="T1" fmla="*/ 0 h 640"/>
                <a:gd name="T2" fmla="*/ 4286250 w 2706"/>
                <a:gd name="T3" fmla="*/ 0 h 640"/>
                <a:gd name="T4" fmla="*/ 4105275 w 2706"/>
                <a:gd name="T5" fmla="*/ 28575 h 640"/>
                <a:gd name="T6" fmla="*/ 3921125 w 2706"/>
                <a:gd name="T7" fmla="*/ 60325 h 640"/>
                <a:gd name="T8" fmla="*/ 3733800 w 2706"/>
                <a:gd name="T9" fmla="*/ 95250 h 640"/>
                <a:gd name="T10" fmla="*/ 3540125 w 2706"/>
                <a:gd name="T11" fmla="*/ 130175 h 640"/>
                <a:gd name="T12" fmla="*/ 3343275 w 2706"/>
                <a:gd name="T13" fmla="*/ 171450 h 640"/>
                <a:gd name="T14" fmla="*/ 3140075 w 2706"/>
                <a:gd name="T15" fmla="*/ 212725 h 640"/>
                <a:gd name="T16" fmla="*/ 2933700 w 2706"/>
                <a:gd name="T17" fmla="*/ 260350 h 640"/>
                <a:gd name="T18" fmla="*/ 2720975 w 2706"/>
                <a:gd name="T19" fmla="*/ 307975 h 640"/>
                <a:gd name="T20" fmla="*/ 2720975 w 2706"/>
                <a:gd name="T21" fmla="*/ 307975 h 640"/>
                <a:gd name="T22" fmla="*/ 2336800 w 2706"/>
                <a:gd name="T23" fmla="*/ 400050 h 640"/>
                <a:gd name="T24" fmla="*/ 1962150 w 2706"/>
                <a:gd name="T25" fmla="*/ 482600 h 640"/>
                <a:gd name="T26" fmla="*/ 1603375 w 2706"/>
                <a:gd name="T27" fmla="*/ 558800 h 640"/>
                <a:gd name="T28" fmla="*/ 1257300 w 2706"/>
                <a:gd name="T29" fmla="*/ 631825 h 640"/>
                <a:gd name="T30" fmla="*/ 927100 w 2706"/>
                <a:gd name="T31" fmla="*/ 695325 h 640"/>
                <a:gd name="T32" fmla="*/ 606425 w 2706"/>
                <a:gd name="T33" fmla="*/ 752475 h 640"/>
                <a:gd name="T34" fmla="*/ 298450 w 2706"/>
                <a:gd name="T35" fmla="*/ 806450 h 640"/>
                <a:gd name="T36" fmla="*/ 0 w 2706"/>
                <a:gd name="T37" fmla="*/ 854075 h 640"/>
                <a:gd name="T38" fmla="*/ 0 w 2706"/>
                <a:gd name="T39" fmla="*/ 854075 h 640"/>
                <a:gd name="T40" fmla="*/ 206375 w 2706"/>
                <a:gd name="T41" fmla="*/ 882650 h 640"/>
                <a:gd name="T42" fmla="*/ 403225 w 2706"/>
                <a:gd name="T43" fmla="*/ 908050 h 640"/>
                <a:gd name="T44" fmla="*/ 593725 w 2706"/>
                <a:gd name="T45" fmla="*/ 930275 h 640"/>
                <a:gd name="T46" fmla="*/ 781050 w 2706"/>
                <a:gd name="T47" fmla="*/ 949325 h 640"/>
                <a:gd name="T48" fmla="*/ 962025 w 2706"/>
                <a:gd name="T49" fmla="*/ 968375 h 640"/>
                <a:gd name="T50" fmla="*/ 1136650 w 2706"/>
                <a:gd name="T51" fmla="*/ 981075 h 640"/>
                <a:gd name="T52" fmla="*/ 1304925 w 2706"/>
                <a:gd name="T53" fmla="*/ 993775 h 640"/>
                <a:gd name="T54" fmla="*/ 1470025 w 2706"/>
                <a:gd name="T55" fmla="*/ 1003300 h 640"/>
                <a:gd name="T56" fmla="*/ 1631950 w 2706"/>
                <a:gd name="T57" fmla="*/ 1009650 h 640"/>
                <a:gd name="T58" fmla="*/ 1787525 w 2706"/>
                <a:gd name="T59" fmla="*/ 1012825 h 640"/>
                <a:gd name="T60" fmla="*/ 1936750 w 2706"/>
                <a:gd name="T61" fmla="*/ 1016000 h 640"/>
                <a:gd name="T62" fmla="*/ 2082800 w 2706"/>
                <a:gd name="T63" fmla="*/ 1016000 h 640"/>
                <a:gd name="T64" fmla="*/ 2225675 w 2706"/>
                <a:gd name="T65" fmla="*/ 1012825 h 640"/>
                <a:gd name="T66" fmla="*/ 2365375 w 2706"/>
                <a:gd name="T67" fmla="*/ 1009650 h 640"/>
                <a:gd name="T68" fmla="*/ 2498725 w 2706"/>
                <a:gd name="T69" fmla="*/ 1003300 h 640"/>
                <a:gd name="T70" fmla="*/ 2628900 w 2706"/>
                <a:gd name="T71" fmla="*/ 993775 h 640"/>
                <a:gd name="T72" fmla="*/ 2752725 w 2706"/>
                <a:gd name="T73" fmla="*/ 984250 h 640"/>
                <a:gd name="T74" fmla="*/ 2876550 w 2706"/>
                <a:gd name="T75" fmla="*/ 971550 h 640"/>
                <a:gd name="T76" fmla="*/ 2994025 w 2706"/>
                <a:gd name="T77" fmla="*/ 955675 h 640"/>
                <a:gd name="T78" fmla="*/ 3111500 w 2706"/>
                <a:gd name="T79" fmla="*/ 939800 h 640"/>
                <a:gd name="T80" fmla="*/ 3222625 w 2706"/>
                <a:gd name="T81" fmla="*/ 920750 h 640"/>
                <a:gd name="T82" fmla="*/ 3333750 w 2706"/>
                <a:gd name="T83" fmla="*/ 901700 h 640"/>
                <a:gd name="T84" fmla="*/ 3438525 w 2706"/>
                <a:gd name="T85" fmla="*/ 879475 h 640"/>
                <a:gd name="T86" fmla="*/ 3543300 w 2706"/>
                <a:gd name="T87" fmla="*/ 857250 h 640"/>
                <a:gd name="T88" fmla="*/ 3644900 w 2706"/>
                <a:gd name="T89" fmla="*/ 831850 h 640"/>
                <a:gd name="T90" fmla="*/ 3743325 w 2706"/>
                <a:gd name="T91" fmla="*/ 806450 h 640"/>
                <a:gd name="T92" fmla="*/ 3838575 w 2706"/>
                <a:gd name="T93" fmla="*/ 777875 h 640"/>
                <a:gd name="T94" fmla="*/ 3933825 w 2706"/>
                <a:gd name="T95" fmla="*/ 749300 h 640"/>
                <a:gd name="T96" fmla="*/ 4114800 w 2706"/>
                <a:gd name="T97" fmla="*/ 685800 h 640"/>
                <a:gd name="T98" fmla="*/ 4289425 w 2706"/>
                <a:gd name="T99" fmla="*/ 619125 h 640"/>
                <a:gd name="T100" fmla="*/ 4289425 w 2706"/>
                <a:gd name="T101" fmla="*/ 619125 h 640"/>
                <a:gd name="T102" fmla="*/ 4295775 w 2706"/>
                <a:gd name="T103" fmla="*/ 615950 h 640"/>
                <a:gd name="T104" fmla="*/ 4295775 w 2706"/>
                <a:gd name="T105" fmla="*/ 615950 h 640"/>
                <a:gd name="T106" fmla="*/ 4295775 w 2706"/>
                <a:gd name="T107" fmla="*/ 0 h 640"/>
                <a:gd name="T108" fmla="*/ 4295775 w 2706"/>
                <a:gd name="T109" fmla="*/ 0 h 640"/>
                <a:gd name="T110" fmla="*/ 4286250 w 2706"/>
                <a:gd name="T111" fmla="*/ 0 h 640"/>
                <a:gd name="T112" fmla="*/ 428625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8280401 w 5216"/>
                <a:gd name="T1" fmla="*/ 1133475 h 762"/>
                <a:gd name="T2" fmla="*/ 7912101 w 5216"/>
                <a:gd name="T3" fmla="*/ 1089025 h 762"/>
                <a:gd name="T4" fmla="*/ 7108826 w 5216"/>
                <a:gd name="T5" fmla="*/ 968375 h 762"/>
                <a:gd name="T6" fmla="*/ 6213476 w 5216"/>
                <a:gd name="T7" fmla="*/ 806450 h 762"/>
                <a:gd name="T8" fmla="*/ 5216526 w 5216"/>
                <a:gd name="T9" fmla="*/ 593725 h 762"/>
                <a:gd name="T10" fmla="*/ 4676776 w 5216"/>
                <a:gd name="T11" fmla="*/ 469900 h 762"/>
                <a:gd name="T12" fmla="*/ 4257676 w 5216"/>
                <a:gd name="T13" fmla="*/ 374650 h 762"/>
                <a:gd name="T14" fmla="*/ 3857625 w 5216"/>
                <a:gd name="T15" fmla="*/ 292100 h 762"/>
                <a:gd name="T16" fmla="*/ 3476625 w 5216"/>
                <a:gd name="T17" fmla="*/ 222250 h 762"/>
                <a:gd name="T18" fmla="*/ 3111500 w 5216"/>
                <a:gd name="T19" fmla="*/ 161925 h 762"/>
                <a:gd name="T20" fmla="*/ 2762250 w 5216"/>
                <a:gd name="T21" fmla="*/ 114300 h 762"/>
                <a:gd name="T22" fmla="*/ 2117725 w 5216"/>
                <a:gd name="T23" fmla="*/ 44450 h 762"/>
                <a:gd name="T24" fmla="*/ 1539875 w 5216"/>
                <a:gd name="T25" fmla="*/ 6350 h 762"/>
                <a:gd name="T26" fmla="*/ 1022350 w 5216"/>
                <a:gd name="T27" fmla="*/ 0 h 762"/>
                <a:gd name="T28" fmla="*/ 568325 w 5216"/>
                <a:gd name="T29" fmla="*/ 15875 h 762"/>
                <a:gd name="T30" fmla="*/ 174625 w 5216"/>
                <a:gd name="T31" fmla="*/ 50800 h 762"/>
                <a:gd name="T32" fmla="*/ 0 w 5216"/>
                <a:gd name="T33" fmla="*/ 76200 h 762"/>
                <a:gd name="T34" fmla="*/ 498475 w 5216"/>
                <a:gd name="T35" fmla="*/ 136525 h 762"/>
                <a:gd name="T36" fmla="*/ 1035050 w 5216"/>
                <a:gd name="T37" fmla="*/ 222250 h 762"/>
                <a:gd name="T38" fmla="*/ 1609725 w 5216"/>
                <a:gd name="T39" fmla="*/ 333375 h 762"/>
                <a:gd name="T40" fmla="*/ 2225675 w 5216"/>
                <a:gd name="T41" fmla="*/ 469900 h 762"/>
                <a:gd name="T42" fmla="*/ 2787650 w 5216"/>
                <a:gd name="T43" fmla="*/ 600075 h 762"/>
                <a:gd name="T44" fmla="*/ 3822700 w 5216"/>
                <a:gd name="T45" fmla="*/ 819150 h 762"/>
                <a:gd name="T46" fmla="*/ 4298951 w 5216"/>
                <a:gd name="T47" fmla="*/ 908050 h 762"/>
                <a:gd name="T48" fmla="*/ 4749801 w 5216"/>
                <a:gd name="T49" fmla="*/ 984250 h 762"/>
                <a:gd name="T50" fmla="*/ 5175251 w 5216"/>
                <a:gd name="T51" fmla="*/ 1050925 h 762"/>
                <a:gd name="T52" fmla="*/ 5575301 w 5216"/>
                <a:gd name="T53" fmla="*/ 1101725 h 762"/>
                <a:gd name="T54" fmla="*/ 5953126 w 5216"/>
                <a:gd name="T55" fmla="*/ 1146175 h 762"/>
                <a:gd name="T56" fmla="*/ 6308726 w 5216"/>
                <a:gd name="T57" fmla="*/ 1174750 h 762"/>
                <a:gd name="T58" fmla="*/ 6642101 w 5216"/>
                <a:gd name="T59" fmla="*/ 1196975 h 762"/>
                <a:gd name="T60" fmla="*/ 6959601 w 5216"/>
                <a:gd name="T61" fmla="*/ 1209675 h 762"/>
                <a:gd name="T62" fmla="*/ 7254876 w 5216"/>
                <a:gd name="T63" fmla="*/ 1209675 h 762"/>
                <a:gd name="T64" fmla="*/ 7534276 w 5216"/>
                <a:gd name="T65" fmla="*/ 1203325 h 762"/>
                <a:gd name="T66" fmla="*/ 7797801 w 5216"/>
                <a:gd name="T67" fmla="*/ 1187450 h 762"/>
                <a:gd name="T68" fmla="*/ 8045451 w 5216"/>
                <a:gd name="T69" fmla="*/ 1162050 h 762"/>
                <a:gd name="T70" fmla="*/ 8280401 w 5216"/>
                <a:gd name="T71" fmla="*/ 1133475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111125 h 694"/>
                <a:gd name="T2" fmla="*/ 0 w 5144"/>
                <a:gd name="T3" fmla="*/ 111125 h 694"/>
                <a:gd name="T4" fmla="*/ 28575 w 5144"/>
                <a:gd name="T5" fmla="*/ 104775 h 694"/>
                <a:gd name="T6" fmla="*/ 114300 w 5144"/>
                <a:gd name="T7" fmla="*/ 88900 h 694"/>
                <a:gd name="T8" fmla="*/ 260350 w 5144"/>
                <a:gd name="T9" fmla="*/ 66675 h 694"/>
                <a:gd name="T10" fmla="*/ 355600 w 5144"/>
                <a:gd name="T11" fmla="*/ 53975 h 694"/>
                <a:gd name="T12" fmla="*/ 466725 w 5144"/>
                <a:gd name="T13" fmla="*/ 41275 h 694"/>
                <a:gd name="T14" fmla="*/ 590550 w 5144"/>
                <a:gd name="T15" fmla="*/ 31750 h 694"/>
                <a:gd name="T16" fmla="*/ 733425 w 5144"/>
                <a:gd name="T17" fmla="*/ 22225 h 694"/>
                <a:gd name="T18" fmla="*/ 889000 w 5144"/>
                <a:gd name="T19" fmla="*/ 12700 h 694"/>
                <a:gd name="T20" fmla="*/ 1063625 w 5144"/>
                <a:gd name="T21" fmla="*/ 6350 h 694"/>
                <a:gd name="T22" fmla="*/ 1254125 w 5144"/>
                <a:gd name="T23" fmla="*/ 3175 h 694"/>
                <a:gd name="T24" fmla="*/ 1460500 w 5144"/>
                <a:gd name="T25" fmla="*/ 0 h 694"/>
                <a:gd name="T26" fmla="*/ 1682750 w 5144"/>
                <a:gd name="T27" fmla="*/ 3175 h 694"/>
                <a:gd name="T28" fmla="*/ 1920875 w 5144"/>
                <a:gd name="T29" fmla="*/ 9525 h 694"/>
                <a:gd name="T30" fmla="*/ 2178050 w 5144"/>
                <a:gd name="T31" fmla="*/ 22225 h 694"/>
                <a:gd name="T32" fmla="*/ 2451100 w 5144"/>
                <a:gd name="T33" fmla="*/ 38100 h 694"/>
                <a:gd name="T34" fmla="*/ 2740025 w 5144"/>
                <a:gd name="T35" fmla="*/ 63500 h 694"/>
                <a:gd name="T36" fmla="*/ 3048000 w 5144"/>
                <a:gd name="T37" fmla="*/ 92075 h 694"/>
                <a:gd name="T38" fmla="*/ 3375025 w 5144"/>
                <a:gd name="T39" fmla="*/ 127000 h 694"/>
                <a:gd name="T40" fmla="*/ 3717925 w 5144"/>
                <a:gd name="T41" fmla="*/ 168275 h 694"/>
                <a:gd name="T42" fmla="*/ 4079875 w 5144"/>
                <a:gd name="T43" fmla="*/ 219075 h 694"/>
                <a:gd name="T44" fmla="*/ 4457700 w 5144"/>
                <a:gd name="T45" fmla="*/ 276225 h 694"/>
                <a:gd name="T46" fmla="*/ 4854575 w 5144"/>
                <a:gd name="T47" fmla="*/ 342900 h 694"/>
                <a:gd name="T48" fmla="*/ 5270500 w 5144"/>
                <a:gd name="T49" fmla="*/ 422275 h 694"/>
                <a:gd name="T50" fmla="*/ 5705475 w 5144"/>
                <a:gd name="T51" fmla="*/ 508000 h 694"/>
                <a:gd name="T52" fmla="*/ 6159500 w 5144"/>
                <a:gd name="T53" fmla="*/ 603250 h 694"/>
                <a:gd name="T54" fmla="*/ 6632575 w 5144"/>
                <a:gd name="T55" fmla="*/ 711200 h 694"/>
                <a:gd name="T56" fmla="*/ 7124700 w 5144"/>
                <a:gd name="T57" fmla="*/ 828675 h 694"/>
                <a:gd name="T58" fmla="*/ 7635875 w 5144"/>
                <a:gd name="T59" fmla="*/ 958850 h 694"/>
                <a:gd name="T60" fmla="*/ 8166100 w 5144"/>
                <a:gd name="T61" fmla="*/ 1101725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927100 h 584"/>
                <a:gd name="T2" fmla="*/ 0 w 3112"/>
                <a:gd name="T3" fmla="*/ 927100 h 584"/>
                <a:gd name="T4" fmla="*/ 142875 w 3112"/>
                <a:gd name="T5" fmla="*/ 889000 h 584"/>
                <a:gd name="T6" fmla="*/ 533400 w 3112"/>
                <a:gd name="T7" fmla="*/ 790575 h 584"/>
                <a:gd name="T8" fmla="*/ 803275 w 3112"/>
                <a:gd name="T9" fmla="*/ 723900 h 584"/>
                <a:gd name="T10" fmla="*/ 1114425 w 3112"/>
                <a:gd name="T11" fmla="*/ 650875 h 584"/>
                <a:gd name="T12" fmla="*/ 1460500 w 3112"/>
                <a:gd name="T13" fmla="*/ 571500 h 584"/>
                <a:gd name="T14" fmla="*/ 1831975 w 3112"/>
                <a:gd name="T15" fmla="*/ 485775 h 584"/>
                <a:gd name="T16" fmla="*/ 2225675 w 3112"/>
                <a:gd name="T17" fmla="*/ 403225 h 584"/>
                <a:gd name="T18" fmla="*/ 2628900 w 3112"/>
                <a:gd name="T19" fmla="*/ 320675 h 584"/>
                <a:gd name="T20" fmla="*/ 3041650 w 3112"/>
                <a:gd name="T21" fmla="*/ 244475 h 584"/>
                <a:gd name="T22" fmla="*/ 3451225 w 3112"/>
                <a:gd name="T23" fmla="*/ 171450 h 584"/>
                <a:gd name="T24" fmla="*/ 3654425 w 3112"/>
                <a:gd name="T25" fmla="*/ 139700 h 584"/>
                <a:gd name="T26" fmla="*/ 3851275 w 3112"/>
                <a:gd name="T27" fmla="*/ 107950 h 584"/>
                <a:gd name="T28" fmla="*/ 4048125 w 3112"/>
                <a:gd name="T29" fmla="*/ 82550 h 584"/>
                <a:gd name="T30" fmla="*/ 4238625 w 3112"/>
                <a:gd name="T31" fmla="*/ 57150 h 584"/>
                <a:gd name="T32" fmla="*/ 4425950 w 3112"/>
                <a:gd name="T33" fmla="*/ 38100 h 584"/>
                <a:gd name="T34" fmla="*/ 4603750 w 3112"/>
                <a:gd name="T35" fmla="*/ 22225 h 584"/>
                <a:gd name="T36" fmla="*/ 4775200 w 3112"/>
                <a:gd name="T37" fmla="*/ 9525 h 584"/>
                <a:gd name="T38" fmla="*/ 4940300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13004800 w 8196"/>
                <a:gd name="T1" fmla="*/ 812800 h 1192"/>
                <a:gd name="T2" fmla="*/ 12763500 w 8196"/>
                <a:gd name="T3" fmla="*/ 904875 h 1192"/>
                <a:gd name="T4" fmla="*/ 12506325 w 8196"/>
                <a:gd name="T5" fmla="*/ 984250 h 1192"/>
                <a:gd name="T6" fmla="*/ 12233275 w 8196"/>
                <a:gd name="T7" fmla="*/ 1057275 h 1192"/>
                <a:gd name="T8" fmla="*/ 11941175 w 8196"/>
                <a:gd name="T9" fmla="*/ 1114425 h 1192"/>
                <a:gd name="T10" fmla="*/ 11623675 w 8196"/>
                <a:gd name="T11" fmla="*/ 1158875 h 1192"/>
                <a:gd name="T12" fmla="*/ 11280775 w 8196"/>
                <a:gd name="T13" fmla="*/ 1190625 h 1192"/>
                <a:gd name="T14" fmla="*/ 10909300 w 8196"/>
                <a:gd name="T15" fmla="*/ 1209675 h 1192"/>
                <a:gd name="T16" fmla="*/ 10506075 w 8196"/>
                <a:gd name="T17" fmla="*/ 1206500 h 1192"/>
                <a:gd name="T18" fmla="*/ 10067925 w 8196"/>
                <a:gd name="T19" fmla="*/ 1190625 h 1192"/>
                <a:gd name="T20" fmla="*/ 9591675 w 8196"/>
                <a:gd name="T21" fmla="*/ 1152525 h 1192"/>
                <a:gd name="T22" fmla="*/ 9074150 w 8196"/>
                <a:gd name="T23" fmla="*/ 1095375 h 1192"/>
                <a:gd name="T24" fmla="*/ 8515350 w 8196"/>
                <a:gd name="T25" fmla="*/ 1019175 h 1192"/>
                <a:gd name="T26" fmla="*/ 7908925 w 8196"/>
                <a:gd name="T27" fmla="*/ 917575 h 1192"/>
                <a:gd name="T28" fmla="*/ 7251700 w 8196"/>
                <a:gd name="T29" fmla="*/ 793750 h 1192"/>
                <a:gd name="T30" fmla="*/ 6543675 w 8196"/>
                <a:gd name="T31" fmla="*/ 644525 h 1192"/>
                <a:gd name="T32" fmla="*/ 5778500 w 8196"/>
                <a:gd name="T33" fmla="*/ 469900 h 1192"/>
                <a:gd name="T34" fmla="*/ 5391150 w 8196"/>
                <a:gd name="T35" fmla="*/ 381000 h 1192"/>
                <a:gd name="T36" fmla="*/ 4657725 w 8196"/>
                <a:gd name="T37" fmla="*/ 234950 h 1192"/>
                <a:gd name="T38" fmla="*/ 3987800 w 8196"/>
                <a:gd name="T39" fmla="*/ 130175 h 1192"/>
                <a:gd name="T40" fmla="*/ 3375025 w 8196"/>
                <a:gd name="T41" fmla="*/ 57150 h 1192"/>
                <a:gd name="T42" fmla="*/ 2819400 w 8196"/>
                <a:gd name="T43" fmla="*/ 15875 h 1192"/>
                <a:gd name="T44" fmla="*/ 2320925 w 8196"/>
                <a:gd name="T45" fmla="*/ 0 h 1192"/>
                <a:gd name="T46" fmla="*/ 1876425 w 8196"/>
                <a:gd name="T47" fmla="*/ 6350 h 1192"/>
                <a:gd name="T48" fmla="*/ 1482725 w 8196"/>
                <a:gd name="T49" fmla="*/ 31750 h 1192"/>
                <a:gd name="T50" fmla="*/ 1136650 w 8196"/>
                <a:gd name="T51" fmla="*/ 69850 h 1192"/>
                <a:gd name="T52" fmla="*/ 841375 w 8196"/>
                <a:gd name="T53" fmla="*/ 117475 h 1192"/>
                <a:gd name="T54" fmla="*/ 593725 w 8196"/>
                <a:gd name="T55" fmla="*/ 171450 h 1192"/>
                <a:gd name="T56" fmla="*/ 393700 w 8196"/>
                <a:gd name="T57" fmla="*/ 228600 h 1192"/>
                <a:gd name="T58" fmla="*/ 234950 w 8196"/>
                <a:gd name="T59" fmla="*/ 279400 h 1192"/>
                <a:gd name="T60" fmla="*/ 76200 w 8196"/>
                <a:gd name="T61" fmla="*/ 342900 h 1192"/>
                <a:gd name="T62" fmla="*/ 0 w 8196"/>
                <a:gd name="T63" fmla="*/ 381000 h 1192"/>
                <a:gd name="T64" fmla="*/ 13004800 w 8196"/>
                <a:gd name="T65" fmla="*/ 1892300 h 1192"/>
                <a:gd name="T66" fmla="*/ 13011150 w 8196"/>
                <a:gd name="T67" fmla="*/ 1882775 h 1192"/>
                <a:gd name="T68" fmla="*/ 13011150 w 8196"/>
                <a:gd name="T69" fmla="*/ 809625 h 1192"/>
                <a:gd name="T70" fmla="*/ 13004800 w 8196"/>
                <a:gd name="T71" fmla="*/ 812800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0054" y="338667"/>
            <a:ext cx="445867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93246" y="2785533"/>
            <a:ext cx="4465485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80228" y="1371600"/>
            <a:ext cx="4170426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2BF77F-BDD6-4F0F-A798-8266CDF9323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36871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67336" y="228601"/>
            <a:ext cx="10169869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1027" name="Group 15"/>
          <p:cNvGrpSpPr>
            <a:grpSpLocks noChangeAspect="1"/>
          </p:cNvGrpSpPr>
          <p:nvPr/>
        </p:nvGrpSpPr>
        <p:grpSpPr bwMode="auto">
          <a:xfrm>
            <a:off x="246914" y="1679576"/>
            <a:ext cx="10201429" cy="1330325"/>
            <a:chOff x="-3905251" y="4294188"/>
            <a:chExt cx="13027839" cy="1892300"/>
          </a:xfrm>
        </p:grpSpPr>
        <p:sp>
          <p:nvSpPr>
            <p:cNvPr id="1033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4286250 w 2706"/>
                <a:gd name="T1" fmla="*/ 0 h 640"/>
                <a:gd name="T2" fmla="*/ 4286250 w 2706"/>
                <a:gd name="T3" fmla="*/ 0 h 640"/>
                <a:gd name="T4" fmla="*/ 4105275 w 2706"/>
                <a:gd name="T5" fmla="*/ 28575 h 640"/>
                <a:gd name="T6" fmla="*/ 3921125 w 2706"/>
                <a:gd name="T7" fmla="*/ 60325 h 640"/>
                <a:gd name="T8" fmla="*/ 3733800 w 2706"/>
                <a:gd name="T9" fmla="*/ 95250 h 640"/>
                <a:gd name="T10" fmla="*/ 3540125 w 2706"/>
                <a:gd name="T11" fmla="*/ 130175 h 640"/>
                <a:gd name="T12" fmla="*/ 3343275 w 2706"/>
                <a:gd name="T13" fmla="*/ 171450 h 640"/>
                <a:gd name="T14" fmla="*/ 3140075 w 2706"/>
                <a:gd name="T15" fmla="*/ 212725 h 640"/>
                <a:gd name="T16" fmla="*/ 2933700 w 2706"/>
                <a:gd name="T17" fmla="*/ 260350 h 640"/>
                <a:gd name="T18" fmla="*/ 2720975 w 2706"/>
                <a:gd name="T19" fmla="*/ 307975 h 640"/>
                <a:gd name="T20" fmla="*/ 2720975 w 2706"/>
                <a:gd name="T21" fmla="*/ 307975 h 640"/>
                <a:gd name="T22" fmla="*/ 2336800 w 2706"/>
                <a:gd name="T23" fmla="*/ 400050 h 640"/>
                <a:gd name="T24" fmla="*/ 1962150 w 2706"/>
                <a:gd name="T25" fmla="*/ 482600 h 640"/>
                <a:gd name="T26" fmla="*/ 1603375 w 2706"/>
                <a:gd name="T27" fmla="*/ 558800 h 640"/>
                <a:gd name="T28" fmla="*/ 1257300 w 2706"/>
                <a:gd name="T29" fmla="*/ 631825 h 640"/>
                <a:gd name="T30" fmla="*/ 927100 w 2706"/>
                <a:gd name="T31" fmla="*/ 695325 h 640"/>
                <a:gd name="T32" fmla="*/ 606425 w 2706"/>
                <a:gd name="T33" fmla="*/ 752475 h 640"/>
                <a:gd name="T34" fmla="*/ 298450 w 2706"/>
                <a:gd name="T35" fmla="*/ 806450 h 640"/>
                <a:gd name="T36" fmla="*/ 0 w 2706"/>
                <a:gd name="T37" fmla="*/ 854075 h 640"/>
                <a:gd name="T38" fmla="*/ 0 w 2706"/>
                <a:gd name="T39" fmla="*/ 854075 h 640"/>
                <a:gd name="T40" fmla="*/ 206375 w 2706"/>
                <a:gd name="T41" fmla="*/ 882650 h 640"/>
                <a:gd name="T42" fmla="*/ 403225 w 2706"/>
                <a:gd name="T43" fmla="*/ 908050 h 640"/>
                <a:gd name="T44" fmla="*/ 593725 w 2706"/>
                <a:gd name="T45" fmla="*/ 930275 h 640"/>
                <a:gd name="T46" fmla="*/ 781050 w 2706"/>
                <a:gd name="T47" fmla="*/ 949325 h 640"/>
                <a:gd name="T48" fmla="*/ 962025 w 2706"/>
                <a:gd name="T49" fmla="*/ 968375 h 640"/>
                <a:gd name="T50" fmla="*/ 1136650 w 2706"/>
                <a:gd name="T51" fmla="*/ 981075 h 640"/>
                <a:gd name="T52" fmla="*/ 1304925 w 2706"/>
                <a:gd name="T53" fmla="*/ 993775 h 640"/>
                <a:gd name="T54" fmla="*/ 1470025 w 2706"/>
                <a:gd name="T55" fmla="*/ 1003300 h 640"/>
                <a:gd name="T56" fmla="*/ 1631950 w 2706"/>
                <a:gd name="T57" fmla="*/ 1009650 h 640"/>
                <a:gd name="T58" fmla="*/ 1787525 w 2706"/>
                <a:gd name="T59" fmla="*/ 1012825 h 640"/>
                <a:gd name="T60" fmla="*/ 1936750 w 2706"/>
                <a:gd name="T61" fmla="*/ 1016000 h 640"/>
                <a:gd name="T62" fmla="*/ 2082800 w 2706"/>
                <a:gd name="T63" fmla="*/ 1016000 h 640"/>
                <a:gd name="T64" fmla="*/ 2225675 w 2706"/>
                <a:gd name="T65" fmla="*/ 1012825 h 640"/>
                <a:gd name="T66" fmla="*/ 2365375 w 2706"/>
                <a:gd name="T67" fmla="*/ 1009650 h 640"/>
                <a:gd name="T68" fmla="*/ 2498725 w 2706"/>
                <a:gd name="T69" fmla="*/ 1003300 h 640"/>
                <a:gd name="T70" fmla="*/ 2628900 w 2706"/>
                <a:gd name="T71" fmla="*/ 993775 h 640"/>
                <a:gd name="T72" fmla="*/ 2752725 w 2706"/>
                <a:gd name="T73" fmla="*/ 984250 h 640"/>
                <a:gd name="T74" fmla="*/ 2876550 w 2706"/>
                <a:gd name="T75" fmla="*/ 971550 h 640"/>
                <a:gd name="T76" fmla="*/ 2994025 w 2706"/>
                <a:gd name="T77" fmla="*/ 955675 h 640"/>
                <a:gd name="T78" fmla="*/ 3111500 w 2706"/>
                <a:gd name="T79" fmla="*/ 939800 h 640"/>
                <a:gd name="T80" fmla="*/ 3222625 w 2706"/>
                <a:gd name="T81" fmla="*/ 920750 h 640"/>
                <a:gd name="T82" fmla="*/ 3333750 w 2706"/>
                <a:gd name="T83" fmla="*/ 901700 h 640"/>
                <a:gd name="T84" fmla="*/ 3438525 w 2706"/>
                <a:gd name="T85" fmla="*/ 879475 h 640"/>
                <a:gd name="T86" fmla="*/ 3543300 w 2706"/>
                <a:gd name="T87" fmla="*/ 857250 h 640"/>
                <a:gd name="T88" fmla="*/ 3644900 w 2706"/>
                <a:gd name="T89" fmla="*/ 831850 h 640"/>
                <a:gd name="T90" fmla="*/ 3743325 w 2706"/>
                <a:gd name="T91" fmla="*/ 806450 h 640"/>
                <a:gd name="T92" fmla="*/ 3838575 w 2706"/>
                <a:gd name="T93" fmla="*/ 777875 h 640"/>
                <a:gd name="T94" fmla="*/ 3933825 w 2706"/>
                <a:gd name="T95" fmla="*/ 749300 h 640"/>
                <a:gd name="T96" fmla="*/ 4114800 w 2706"/>
                <a:gd name="T97" fmla="*/ 685800 h 640"/>
                <a:gd name="T98" fmla="*/ 4289425 w 2706"/>
                <a:gd name="T99" fmla="*/ 619125 h 640"/>
                <a:gd name="T100" fmla="*/ 4289425 w 2706"/>
                <a:gd name="T101" fmla="*/ 619125 h 640"/>
                <a:gd name="T102" fmla="*/ 4295775 w 2706"/>
                <a:gd name="T103" fmla="*/ 615950 h 640"/>
                <a:gd name="T104" fmla="*/ 4295775 w 2706"/>
                <a:gd name="T105" fmla="*/ 615950 h 640"/>
                <a:gd name="T106" fmla="*/ 4295775 w 2706"/>
                <a:gd name="T107" fmla="*/ 0 h 640"/>
                <a:gd name="T108" fmla="*/ 4295775 w 2706"/>
                <a:gd name="T109" fmla="*/ 0 h 640"/>
                <a:gd name="T110" fmla="*/ 4286250 w 2706"/>
                <a:gd name="T111" fmla="*/ 0 h 640"/>
                <a:gd name="T112" fmla="*/ 428625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4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8280401 w 5216"/>
                <a:gd name="T1" fmla="*/ 1133475 h 762"/>
                <a:gd name="T2" fmla="*/ 7912101 w 5216"/>
                <a:gd name="T3" fmla="*/ 1089025 h 762"/>
                <a:gd name="T4" fmla="*/ 7108826 w 5216"/>
                <a:gd name="T5" fmla="*/ 968375 h 762"/>
                <a:gd name="T6" fmla="*/ 6213476 w 5216"/>
                <a:gd name="T7" fmla="*/ 806450 h 762"/>
                <a:gd name="T8" fmla="*/ 5216526 w 5216"/>
                <a:gd name="T9" fmla="*/ 593725 h 762"/>
                <a:gd name="T10" fmla="*/ 4676776 w 5216"/>
                <a:gd name="T11" fmla="*/ 469900 h 762"/>
                <a:gd name="T12" fmla="*/ 4257676 w 5216"/>
                <a:gd name="T13" fmla="*/ 374650 h 762"/>
                <a:gd name="T14" fmla="*/ 3857625 w 5216"/>
                <a:gd name="T15" fmla="*/ 292100 h 762"/>
                <a:gd name="T16" fmla="*/ 3476625 w 5216"/>
                <a:gd name="T17" fmla="*/ 222250 h 762"/>
                <a:gd name="T18" fmla="*/ 3111500 w 5216"/>
                <a:gd name="T19" fmla="*/ 161925 h 762"/>
                <a:gd name="T20" fmla="*/ 2762250 w 5216"/>
                <a:gd name="T21" fmla="*/ 114300 h 762"/>
                <a:gd name="T22" fmla="*/ 2117725 w 5216"/>
                <a:gd name="T23" fmla="*/ 44450 h 762"/>
                <a:gd name="T24" fmla="*/ 1539875 w 5216"/>
                <a:gd name="T25" fmla="*/ 6350 h 762"/>
                <a:gd name="T26" fmla="*/ 1022350 w 5216"/>
                <a:gd name="T27" fmla="*/ 0 h 762"/>
                <a:gd name="T28" fmla="*/ 568325 w 5216"/>
                <a:gd name="T29" fmla="*/ 15875 h 762"/>
                <a:gd name="T30" fmla="*/ 174625 w 5216"/>
                <a:gd name="T31" fmla="*/ 50800 h 762"/>
                <a:gd name="T32" fmla="*/ 0 w 5216"/>
                <a:gd name="T33" fmla="*/ 76200 h 762"/>
                <a:gd name="T34" fmla="*/ 498475 w 5216"/>
                <a:gd name="T35" fmla="*/ 136525 h 762"/>
                <a:gd name="T36" fmla="*/ 1035050 w 5216"/>
                <a:gd name="T37" fmla="*/ 222250 h 762"/>
                <a:gd name="T38" fmla="*/ 1609725 w 5216"/>
                <a:gd name="T39" fmla="*/ 333375 h 762"/>
                <a:gd name="T40" fmla="*/ 2225675 w 5216"/>
                <a:gd name="T41" fmla="*/ 469900 h 762"/>
                <a:gd name="T42" fmla="*/ 2787650 w 5216"/>
                <a:gd name="T43" fmla="*/ 600075 h 762"/>
                <a:gd name="T44" fmla="*/ 3822700 w 5216"/>
                <a:gd name="T45" fmla="*/ 819150 h 762"/>
                <a:gd name="T46" fmla="*/ 4298951 w 5216"/>
                <a:gd name="T47" fmla="*/ 908050 h 762"/>
                <a:gd name="T48" fmla="*/ 4749801 w 5216"/>
                <a:gd name="T49" fmla="*/ 984250 h 762"/>
                <a:gd name="T50" fmla="*/ 5175251 w 5216"/>
                <a:gd name="T51" fmla="*/ 1050925 h 762"/>
                <a:gd name="T52" fmla="*/ 5575301 w 5216"/>
                <a:gd name="T53" fmla="*/ 1101725 h 762"/>
                <a:gd name="T54" fmla="*/ 5953126 w 5216"/>
                <a:gd name="T55" fmla="*/ 1146175 h 762"/>
                <a:gd name="T56" fmla="*/ 6308726 w 5216"/>
                <a:gd name="T57" fmla="*/ 1174750 h 762"/>
                <a:gd name="T58" fmla="*/ 6642101 w 5216"/>
                <a:gd name="T59" fmla="*/ 1196975 h 762"/>
                <a:gd name="T60" fmla="*/ 6959601 w 5216"/>
                <a:gd name="T61" fmla="*/ 1209675 h 762"/>
                <a:gd name="T62" fmla="*/ 7254876 w 5216"/>
                <a:gd name="T63" fmla="*/ 1209675 h 762"/>
                <a:gd name="T64" fmla="*/ 7534276 w 5216"/>
                <a:gd name="T65" fmla="*/ 1203325 h 762"/>
                <a:gd name="T66" fmla="*/ 7797801 w 5216"/>
                <a:gd name="T67" fmla="*/ 1187450 h 762"/>
                <a:gd name="T68" fmla="*/ 8045451 w 5216"/>
                <a:gd name="T69" fmla="*/ 1162050 h 762"/>
                <a:gd name="T70" fmla="*/ 8280401 w 5216"/>
                <a:gd name="T71" fmla="*/ 1133475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5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111125 h 694"/>
                <a:gd name="T2" fmla="*/ 0 w 5144"/>
                <a:gd name="T3" fmla="*/ 111125 h 694"/>
                <a:gd name="T4" fmla="*/ 28575 w 5144"/>
                <a:gd name="T5" fmla="*/ 104775 h 694"/>
                <a:gd name="T6" fmla="*/ 114300 w 5144"/>
                <a:gd name="T7" fmla="*/ 88900 h 694"/>
                <a:gd name="T8" fmla="*/ 260350 w 5144"/>
                <a:gd name="T9" fmla="*/ 66675 h 694"/>
                <a:gd name="T10" fmla="*/ 355600 w 5144"/>
                <a:gd name="T11" fmla="*/ 53975 h 694"/>
                <a:gd name="T12" fmla="*/ 466725 w 5144"/>
                <a:gd name="T13" fmla="*/ 41275 h 694"/>
                <a:gd name="T14" fmla="*/ 590550 w 5144"/>
                <a:gd name="T15" fmla="*/ 31750 h 694"/>
                <a:gd name="T16" fmla="*/ 733425 w 5144"/>
                <a:gd name="T17" fmla="*/ 22225 h 694"/>
                <a:gd name="T18" fmla="*/ 889000 w 5144"/>
                <a:gd name="T19" fmla="*/ 12700 h 694"/>
                <a:gd name="T20" fmla="*/ 1063625 w 5144"/>
                <a:gd name="T21" fmla="*/ 6350 h 694"/>
                <a:gd name="T22" fmla="*/ 1254125 w 5144"/>
                <a:gd name="T23" fmla="*/ 3175 h 694"/>
                <a:gd name="T24" fmla="*/ 1460500 w 5144"/>
                <a:gd name="T25" fmla="*/ 0 h 694"/>
                <a:gd name="T26" fmla="*/ 1682750 w 5144"/>
                <a:gd name="T27" fmla="*/ 3175 h 694"/>
                <a:gd name="T28" fmla="*/ 1920875 w 5144"/>
                <a:gd name="T29" fmla="*/ 9525 h 694"/>
                <a:gd name="T30" fmla="*/ 2178050 w 5144"/>
                <a:gd name="T31" fmla="*/ 22225 h 694"/>
                <a:gd name="T32" fmla="*/ 2451100 w 5144"/>
                <a:gd name="T33" fmla="*/ 38100 h 694"/>
                <a:gd name="T34" fmla="*/ 2740025 w 5144"/>
                <a:gd name="T35" fmla="*/ 63500 h 694"/>
                <a:gd name="T36" fmla="*/ 3048000 w 5144"/>
                <a:gd name="T37" fmla="*/ 92075 h 694"/>
                <a:gd name="T38" fmla="*/ 3375025 w 5144"/>
                <a:gd name="T39" fmla="*/ 127000 h 694"/>
                <a:gd name="T40" fmla="*/ 3717925 w 5144"/>
                <a:gd name="T41" fmla="*/ 168275 h 694"/>
                <a:gd name="T42" fmla="*/ 4079875 w 5144"/>
                <a:gd name="T43" fmla="*/ 219075 h 694"/>
                <a:gd name="T44" fmla="*/ 4457700 w 5144"/>
                <a:gd name="T45" fmla="*/ 276225 h 694"/>
                <a:gd name="T46" fmla="*/ 4854575 w 5144"/>
                <a:gd name="T47" fmla="*/ 342900 h 694"/>
                <a:gd name="T48" fmla="*/ 5270500 w 5144"/>
                <a:gd name="T49" fmla="*/ 422275 h 694"/>
                <a:gd name="T50" fmla="*/ 5705475 w 5144"/>
                <a:gd name="T51" fmla="*/ 508000 h 694"/>
                <a:gd name="T52" fmla="*/ 6159500 w 5144"/>
                <a:gd name="T53" fmla="*/ 603250 h 694"/>
                <a:gd name="T54" fmla="*/ 6632575 w 5144"/>
                <a:gd name="T55" fmla="*/ 711200 h 694"/>
                <a:gd name="T56" fmla="*/ 7124700 w 5144"/>
                <a:gd name="T57" fmla="*/ 828675 h 694"/>
                <a:gd name="T58" fmla="*/ 7635875 w 5144"/>
                <a:gd name="T59" fmla="*/ 958850 h 694"/>
                <a:gd name="T60" fmla="*/ 8166100 w 5144"/>
                <a:gd name="T61" fmla="*/ 1101725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6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927100 h 584"/>
                <a:gd name="T2" fmla="*/ 0 w 3112"/>
                <a:gd name="T3" fmla="*/ 927100 h 584"/>
                <a:gd name="T4" fmla="*/ 142875 w 3112"/>
                <a:gd name="T5" fmla="*/ 889000 h 584"/>
                <a:gd name="T6" fmla="*/ 533400 w 3112"/>
                <a:gd name="T7" fmla="*/ 790575 h 584"/>
                <a:gd name="T8" fmla="*/ 803275 w 3112"/>
                <a:gd name="T9" fmla="*/ 723900 h 584"/>
                <a:gd name="T10" fmla="*/ 1114425 w 3112"/>
                <a:gd name="T11" fmla="*/ 650875 h 584"/>
                <a:gd name="T12" fmla="*/ 1460500 w 3112"/>
                <a:gd name="T13" fmla="*/ 571500 h 584"/>
                <a:gd name="T14" fmla="*/ 1831975 w 3112"/>
                <a:gd name="T15" fmla="*/ 485775 h 584"/>
                <a:gd name="T16" fmla="*/ 2225675 w 3112"/>
                <a:gd name="T17" fmla="*/ 403225 h 584"/>
                <a:gd name="T18" fmla="*/ 2628900 w 3112"/>
                <a:gd name="T19" fmla="*/ 320675 h 584"/>
                <a:gd name="T20" fmla="*/ 3041650 w 3112"/>
                <a:gd name="T21" fmla="*/ 244475 h 584"/>
                <a:gd name="T22" fmla="*/ 3451225 w 3112"/>
                <a:gd name="T23" fmla="*/ 171450 h 584"/>
                <a:gd name="T24" fmla="*/ 3654425 w 3112"/>
                <a:gd name="T25" fmla="*/ 139700 h 584"/>
                <a:gd name="T26" fmla="*/ 3851275 w 3112"/>
                <a:gd name="T27" fmla="*/ 107950 h 584"/>
                <a:gd name="T28" fmla="*/ 4048125 w 3112"/>
                <a:gd name="T29" fmla="*/ 82550 h 584"/>
                <a:gd name="T30" fmla="*/ 4238625 w 3112"/>
                <a:gd name="T31" fmla="*/ 57150 h 584"/>
                <a:gd name="T32" fmla="*/ 4425950 w 3112"/>
                <a:gd name="T33" fmla="*/ 38100 h 584"/>
                <a:gd name="T34" fmla="*/ 4603750 w 3112"/>
                <a:gd name="T35" fmla="*/ 22225 h 584"/>
                <a:gd name="T36" fmla="*/ 4775200 w 3112"/>
                <a:gd name="T37" fmla="*/ 9525 h 584"/>
                <a:gd name="T38" fmla="*/ 4940300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 useBgFill="1">
          <p:nvSpPr>
            <p:cNvPr id="1037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13021481 w 8196"/>
                <a:gd name="T1" fmla="*/ 812800 h 1192"/>
                <a:gd name="T2" fmla="*/ 12779871 w 8196"/>
                <a:gd name="T3" fmla="*/ 904875 h 1192"/>
                <a:gd name="T4" fmla="*/ 12522366 w 8196"/>
                <a:gd name="T5" fmla="*/ 984250 h 1192"/>
                <a:gd name="T6" fmla="*/ 12248966 w 8196"/>
                <a:gd name="T7" fmla="*/ 1057275 h 1192"/>
                <a:gd name="T8" fmla="*/ 11956492 w 8196"/>
                <a:gd name="T9" fmla="*/ 1114425 h 1192"/>
                <a:gd name="T10" fmla="*/ 11638584 w 8196"/>
                <a:gd name="T11" fmla="*/ 1158875 h 1192"/>
                <a:gd name="T12" fmla="*/ 11295245 w 8196"/>
                <a:gd name="T13" fmla="*/ 1190625 h 1192"/>
                <a:gd name="T14" fmla="*/ 10923293 w 8196"/>
                <a:gd name="T15" fmla="*/ 1209675 h 1192"/>
                <a:gd name="T16" fmla="*/ 10519551 w 8196"/>
                <a:gd name="T17" fmla="*/ 1206500 h 1192"/>
                <a:gd name="T18" fmla="*/ 10080839 w 8196"/>
                <a:gd name="T19" fmla="*/ 1190625 h 1192"/>
                <a:gd name="T20" fmla="*/ 9603978 w 8196"/>
                <a:gd name="T21" fmla="*/ 1152525 h 1192"/>
                <a:gd name="T22" fmla="*/ 9085789 w 8196"/>
                <a:gd name="T23" fmla="*/ 1095375 h 1192"/>
                <a:gd name="T24" fmla="*/ 8526272 w 8196"/>
                <a:gd name="T25" fmla="*/ 1019175 h 1192"/>
                <a:gd name="T26" fmla="*/ 7919070 w 8196"/>
                <a:gd name="T27" fmla="*/ 917575 h 1192"/>
                <a:gd name="T28" fmla="*/ 7261002 w 8196"/>
                <a:gd name="T29" fmla="*/ 793750 h 1192"/>
                <a:gd name="T30" fmla="*/ 6552068 w 8196"/>
                <a:gd name="T31" fmla="*/ 644525 h 1192"/>
                <a:gd name="T32" fmla="*/ 5785912 w 8196"/>
                <a:gd name="T33" fmla="*/ 469900 h 1192"/>
                <a:gd name="T34" fmla="*/ 5398065 w 8196"/>
                <a:gd name="T35" fmla="*/ 381000 h 1192"/>
                <a:gd name="T36" fmla="*/ 4663699 w 8196"/>
                <a:gd name="T37" fmla="*/ 234950 h 1192"/>
                <a:gd name="T38" fmla="*/ 3992915 w 8196"/>
                <a:gd name="T39" fmla="*/ 130175 h 1192"/>
                <a:gd name="T40" fmla="*/ 3379354 w 8196"/>
                <a:gd name="T41" fmla="*/ 57150 h 1192"/>
                <a:gd name="T42" fmla="*/ 2823016 w 8196"/>
                <a:gd name="T43" fmla="*/ 15875 h 1192"/>
                <a:gd name="T44" fmla="*/ 2323902 w 8196"/>
                <a:gd name="T45" fmla="*/ 0 h 1192"/>
                <a:gd name="T46" fmla="*/ 1878832 w 8196"/>
                <a:gd name="T47" fmla="*/ 6350 h 1192"/>
                <a:gd name="T48" fmla="*/ 1484627 w 8196"/>
                <a:gd name="T49" fmla="*/ 31750 h 1192"/>
                <a:gd name="T50" fmla="*/ 1138108 w 8196"/>
                <a:gd name="T51" fmla="*/ 69850 h 1192"/>
                <a:gd name="T52" fmla="*/ 842454 w 8196"/>
                <a:gd name="T53" fmla="*/ 117475 h 1192"/>
                <a:gd name="T54" fmla="*/ 594487 w 8196"/>
                <a:gd name="T55" fmla="*/ 171450 h 1192"/>
                <a:gd name="T56" fmla="*/ 394205 w 8196"/>
                <a:gd name="T57" fmla="*/ 228600 h 1192"/>
                <a:gd name="T58" fmla="*/ 235251 w 8196"/>
                <a:gd name="T59" fmla="*/ 279400 h 1192"/>
                <a:gd name="T60" fmla="*/ 76298 w 8196"/>
                <a:gd name="T61" fmla="*/ 342900 h 1192"/>
                <a:gd name="T62" fmla="*/ 0 w 8196"/>
                <a:gd name="T63" fmla="*/ 381000 h 1192"/>
                <a:gd name="T64" fmla="*/ 13021481 w 8196"/>
                <a:gd name="T65" fmla="*/ 1892300 h 1192"/>
                <a:gd name="T66" fmla="*/ 13027839 w 8196"/>
                <a:gd name="T67" fmla="*/ 1882775 h 1192"/>
                <a:gd name="T68" fmla="*/ 13027839 w 8196"/>
                <a:gd name="T69" fmla="*/ 809625 h 1192"/>
                <a:gd name="T70" fmla="*/ 13021481 w 8196"/>
                <a:gd name="T71" fmla="*/ 812800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534670" y="338139"/>
            <a:ext cx="962406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39173" y="6249989"/>
            <a:ext cx="44277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492" y="6249989"/>
            <a:ext cx="44277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67224" y="6249989"/>
            <a:ext cx="135895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5D78728A-1CBB-4989-9014-F35C6BD6D539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10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19215" y="2674939"/>
            <a:ext cx="8664253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2" r:id="rId2"/>
    <p:sldLayoutId id="2147483738" r:id="rId3"/>
    <p:sldLayoutId id="2147483733" r:id="rId4"/>
    <p:sldLayoutId id="2147483734" r:id="rId5"/>
    <p:sldLayoutId id="2147483735" r:id="rId6"/>
    <p:sldLayoutId id="2147483739" r:id="rId7"/>
    <p:sldLayoutId id="2147483740" r:id="rId8"/>
    <p:sldLayoutId id="2147483741" r:id="rId9"/>
    <p:sldLayoutId id="2147483736" r:id="rId10"/>
    <p:sldLayoutId id="214748374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anose="05050102010706020507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anose="05050102010706020507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anose="05050102010706020507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anose="05050102010706020507" pitchFamily="18" charset="2"/>
        <a:buChar char="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anose="05050102010706020507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gif"/><Relationship Id="rId4" Type="http://schemas.openxmlformats.org/officeDocument/2006/relationships/hyperlink" Target="https://docs.google.com/forms/d/1e0p5KjBVuLtdnx0kOFuUG9BiuoH-ITuNx2s91KLJ954/edit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27"/>
          <p:cNvSpPr>
            <a:spLocks noChangeArrowheads="1"/>
          </p:cNvSpPr>
          <p:nvPr/>
        </p:nvSpPr>
        <p:spPr bwMode="auto">
          <a:xfrm flipH="1">
            <a:off x="1306429" y="692696"/>
            <a:ext cx="2335329" cy="3312368"/>
          </a:xfrm>
          <a:custGeom>
            <a:avLst/>
            <a:gdLst>
              <a:gd name="T0" fmla="*/ 5752284 w 5752284"/>
              <a:gd name="T1" fmla="*/ 0 h 3261887"/>
              <a:gd name="T2" fmla="*/ 1838563 w 5752284"/>
              <a:gd name="T3" fmla="*/ 0 h 3261887"/>
              <a:gd name="T4" fmla="*/ 0 w 5752284"/>
              <a:gd name="T5" fmla="*/ 3261887 h 3261887"/>
              <a:gd name="T6" fmla="*/ 4243005 w 5752284"/>
              <a:gd name="T7" fmla="*/ 3261887 h 3261887"/>
              <a:gd name="T8" fmla="*/ 5752284 w 5752284"/>
              <a:gd name="T9" fmla="*/ 584199 h 32618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52284"/>
              <a:gd name="T16" fmla="*/ 0 h 3261887"/>
              <a:gd name="T17" fmla="*/ 5752284 w 5752284"/>
              <a:gd name="T18" fmla="*/ 3261887 h 326188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52284" h="3261887">
                <a:moveTo>
                  <a:pt x="5752284" y="0"/>
                </a:moveTo>
                <a:lnTo>
                  <a:pt x="1838563" y="0"/>
                </a:lnTo>
                <a:lnTo>
                  <a:pt x="0" y="3261887"/>
                </a:lnTo>
                <a:lnTo>
                  <a:pt x="4243005" y="3261887"/>
                </a:lnTo>
                <a:lnTo>
                  <a:pt x="5752284" y="584199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  <a:extLst/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5" name="任意多边形 27"/>
          <p:cNvSpPr>
            <a:spLocks noChangeArrowheads="1"/>
          </p:cNvSpPr>
          <p:nvPr/>
        </p:nvSpPr>
        <p:spPr bwMode="auto">
          <a:xfrm flipH="1">
            <a:off x="0" y="0"/>
            <a:ext cx="2146744" cy="3312368"/>
          </a:xfrm>
          <a:custGeom>
            <a:avLst/>
            <a:gdLst>
              <a:gd name="T0" fmla="*/ 5752284 w 5752284"/>
              <a:gd name="T1" fmla="*/ 0 h 3261887"/>
              <a:gd name="T2" fmla="*/ 1838563 w 5752284"/>
              <a:gd name="T3" fmla="*/ 0 h 3261887"/>
              <a:gd name="T4" fmla="*/ 0 w 5752284"/>
              <a:gd name="T5" fmla="*/ 3261887 h 3261887"/>
              <a:gd name="T6" fmla="*/ 4243005 w 5752284"/>
              <a:gd name="T7" fmla="*/ 3261887 h 3261887"/>
              <a:gd name="T8" fmla="*/ 5752284 w 5752284"/>
              <a:gd name="T9" fmla="*/ 584199 h 32618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52284"/>
              <a:gd name="T16" fmla="*/ 0 h 3261887"/>
              <a:gd name="T17" fmla="*/ 5752284 w 5752284"/>
              <a:gd name="T18" fmla="*/ 3261887 h 326188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52284" h="3261887">
                <a:moveTo>
                  <a:pt x="5752284" y="0"/>
                </a:moveTo>
                <a:lnTo>
                  <a:pt x="1838563" y="0"/>
                </a:lnTo>
                <a:lnTo>
                  <a:pt x="0" y="3261887"/>
                </a:lnTo>
                <a:lnTo>
                  <a:pt x="4243005" y="3261887"/>
                </a:lnTo>
                <a:lnTo>
                  <a:pt x="5752284" y="584199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xtLst/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4139" y="2685604"/>
            <a:ext cx="10189332" cy="2255564"/>
          </a:xfrm>
        </p:spPr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3600" b="1" cap="all" dirty="0">
                <a:ln w="0"/>
                <a:solidFill>
                  <a:schemeClr val="tx2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Arial Black" panose="020B0A04020102020204" pitchFamily="34" charset="0"/>
              </a:rPr>
              <a:t>Молодежное водное сообщество Оренбургской области: </a:t>
            </a:r>
            <a:r>
              <a:rPr lang="ru-RU" sz="3600" b="1" cap="all" dirty="0" smtClean="0">
                <a:ln w="0"/>
                <a:solidFill>
                  <a:schemeClr val="tx2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Arial Black" panose="020B0A04020102020204" pitchFamily="34" charset="0"/>
              </a:rPr>
              <a:t/>
            </a:r>
            <a:br>
              <a:rPr lang="ru-RU" sz="3600" b="1" cap="all" dirty="0" smtClean="0">
                <a:ln w="0"/>
                <a:solidFill>
                  <a:schemeClr val="tx2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Arial Black" panose="020B0A04020102020204" pitchFamily="34" charset="0"/>
              </a:rPr>
            </a:br>
            <a:r>
              <a:rPr lang="ru-RU" sz="3200" cap="all" dirty="0" smtClean="0">
                <a:ln w="0"/>
                <a:solidFill>
                  <a:schemeClr val="tx2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Arial Black" panose="020B0A04020102020204" pitchFamily="34" charset="0"/>
              </a:rPr>
              <a:t>итоги </a:t>
            </a:r>
            <a:r>
              <a:rPr lang="ru-RU" sz="3200" cap="all" dirty="0">
                <a:ln w="0"/>
                <a:solidFill>
                  <a:schemeClr val="tx2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Arial Black" panose="020B0A04020102020204" pitchFamily="34" charset="0"/>
              </a:rPr>
              <a:t>работы и перспективы развития</a:t>
            </a:r>
            <a:endParaRPr lang="ru-RU" sz="3200" cap="all" dirty="0">
              <a:ln w="0"/>
              <a:solidFill>
                <a:schemeClr val="tx2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Arial Black" panose="020B0A04020102020204" pitchFamily="34" charset="0"/>
            </a:endParaRPr>
          </a:p>
        </p:txBody>
      </p:sp>
      <p:pic>
        <p:nvPicPr>
          <p:cNvPr id="3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733257"/>
            <a:ext cx="8883494" cy="1124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Максим\Desktop\Водное сообщество\Водный  конкурс\22-23\gerb_orenburgskoj_oblast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7191" y="0"/>
            <a:ext cx="2320312" cy="229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01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27"/>
          <p:cNvSpPr>
            <a:spLocks noChangeArrowheads="1"/>
          </p:cNvSpPr>
          <p:nvPr/>
        </p:nvSpPr>
        <p:spPr bwMode="auto">
          <a:xfrm flipH="1">
            <a:off x="979080" y="764704"/>
            <a:ext cx="2335329" cy="3312368"/>
          </a:xfrm>
          <a:custGeom>
            <a:avLst/>
            <a:gdLst>
              <a:gd name="T0" fmla="*/ 5752284 w 5752284"/>
              <a:gd name="T1" fmla="*/ 0 h 3261887"/>
              <a:gd name="T2" fmla="*/ 1838563 w 5752284"/>
              <a:gd name="T3" fmla="*/ 0 h 3261887"/>
              <a:gd name="T4" fmla="*/ 0 w 5752284"/>
              <a:gd name="T5" fmla="*/ 3261887 h 3261887"/>
              <a:gd name="T6" fmla="*/ 4243005 w 5752284"/>
              <a:gd name="T7" fmla="*/ 3261887 h 3261887"/>
              <a:gd name="T8" fmla="*/ 5752284 w 5752284"/>
              <a:gd name="T9" fmla="*/ 584199 h 32618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52284"/>
              <a:gd name="T16" fmla="*/ 0 h 3261887"/>
              <a:gd name="T17" fmla="*/ 5752284 w 5752284"/>
              <a:gd name="T18" fmla="*/ 3261887 h 326188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52284" h="3261887">
                <a:moveTo>
                  <a:pt x="5752284" y="0"/>
                </a:moveTo>
                <a:lnTo>
                  <a:pt x="1838563" y="0"/>
                </a:lnTo>
                <a:lnTo>
                  <a:pt x="0" y="3261887"/>
                </a:lnTo>
                <a:lnTo>
                  <a:pt x="4243005" y="3261887"/>
                </a:lnTo>
                <a:lnTo>
                  <a:pt x="5752284" y="584199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  <a:extLst/>
        </p:spPr>
        <p:txBody>
          <a:bodyPr anchor="ctr"/>
          <a:lstStyle/>
          <a:p>
            <a:pPr algn="ctr"/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5" name="任意多边形 27"/>
          <p:cNvSpPr>
            <a:spLocks noChangeArrowheads="1"/>
          </p:cNvSpPr>
          <p:nvPr/>
        </p:nvSpPr>
        <p:spPr bwMode="auto">
          <a:xfrm flipH="1">
            <a:off x="0" y="0"/>
            <a:ext cx="2146744" cy="3312368"/>
          </a:xfrm>
          <a:custGeom>
            <a:avLst/>
            <a:gdLst>
              <a:gd name="T0" fmla="*/ 5752284 w 5752284"/>
              <a:gd name="T1" fmla="*/ 0 h 3261887"/>
              <a:gd name="T2" fmla="*/ 1838563 w 5752284"/>
              <a:gd name="T3" fmla="*/ 0 h 3261887"/>
              <a:gd name="T4" fmla="*/ 0 w 5752284"/>
              <a:gd name="T5" fmla="*/ 3261887 h 3261887"/>
              <a:gd name="T6" fmla="*/ 4243005 w 5752284"/>
              <a:gd name="T7" fmla="*/ 3261887 h 3261887"/>
              <a:gd name="T8" fmla="*/ 5752284 w 5752284"/>
              <a:gd name="T9" fmla="*/ 584199 h 32618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52284"/>
              <a:gd name="T16" fmla="*/ 0 h 3261887"/>
              <a:gd name="T17" fmla="*/ 5752284 w 5752284"/>
              <a:gd name="T18" fmla="*/ 3261887 h 326188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52284" h="3261887">
                <a:moveTo>
                  <a:pt x="5752284" y="0"/>
                </a:moveTo>
                <a:lnTo>
                  <a:pt x="1838563" y="0"/>
                </a:lnTo>
                <a:lnTo>
                  <a:pt x="0" y="3261887"/>
                </a:lnTo>
                <a:lnTo>
                  <a:pt x="4243005" y="3261887"/>
                </a:lnTo>
                <a:lnTo>
                  <a:pt x="5752284" y="584199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xtLst/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835" y="177716"/>
            <a:ext cx="4929888" cy="224317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 descr="C:\Users\Максим\Desktop\Водное сообщество\голубая лента\ОГАУ Голубая лента 23 (15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4" r="13577"/>
          <a:stretch/>
        </p:blipFill>
        <p:spPr bwMode="auto">
          <a:xfrm>
            <a:off x="1883742" y="340842"/>
            <a:ext cx="2958902" cy="308439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Максим\Desktop\Водное сообщество\голубая лента\ОГАУ Голубая лента 23 (3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5" y="1831188"/>
            <a:ext cx="2953164" cy="393755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Максим\Desktop\Водное сообщество\голубая лента\ОГАУ Голубая лента 23 (8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092" y="3356992"/>
            <a:ext cx="3450632" cy="345063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s://sun9-2.userapi.com/impg/ksk2dDTPQSSVSWmeW5Dooy5cL7nn8SmlJ4BYZg/8YXz6tLx8Lo.jpg?size=1280x960&amp;quality=95&amp;sign=0c19c6e22be639e0f719d9ac2a2f61ab&amp;type=album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48"/>
          <a:stretch/>
        </p:blipFill>
        <p:spPr bwMode="auto">
          <a:xfrm>
            <a:off x="5346700" y="3525088"/>
            <a:ext cx="5278865" cy="321290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991225" y="2389098"/>
            <a:ext cx="432849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073E87">
                    <a:lumMod val="75000"/>
                  </a:srgbClr>
                </a:solidFill>
                <a:latin typeface="Candara"/>
              </a:rPr>
              <a:t>22</a:t>
            </a:r>
            <a:r>
              <a:rPr lang="ru-RU" sz="2400" b="1" dirty="0" smtClean="0">
                <a:solidFill>
                  <a:srgbClr val="073E87">
                    <a:lumMod val="75000"/>
                  </a:srgbClr>
                </a:solidFill>
                <a:latin typeface="Candara"/>
              </a:rPr>
              <a:t> </a:t>
            </a:r>
            <a:r>
              <a:rPr lang="ru-RU" sz="2400" b="1" dirty="0">
                <a:solidFill>
                  <a:srgbClr val="073E87">
                    <a:lumMod val="75000"/>
                  </a:srgbClr>
                </a:solidFill>
                <a:latin typeface="Candara"/>
              </a:rPr>
              <a:t>МАРТА - ВСЕМИРНЫЙ ДЕНЬ ВОДЫ</a:t>
            </a:r>
            <a:endParaRPr lang="en-US" sz="2400" b="1" dirty="0">
              <a:solidFill>
                <a:srgbClr val="073E87">
                  <a:lumMod val="75000"/>
                </a:srgbClr>
              </a:solidFill>
              <a:latin typeface="Candara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216620" y="1646522"/>
            <a:ext cx="129394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4400" b="1" dirty="0">
                <a:solidFill>
                  <a:srgbClr val="073E87">
                    <a:lumMod val="75000"/>
                  </a:srgbClr>
                </a:solidFill>
                <a:latin typeface="Candara"/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901080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27"/>
          <p:cNvSpPr>
            <a:spLocks noChangeArrowheads="1"/>
          </p:cNvSpPr>
          <p:nvPr/>
        </p:nvSpPr>
        <p:spPr bwMode="auto">
          <a:xfrm flipH="1">
            <a:off x="979080" y="764704"/>
            <a:ext cx="2335329" cy="3312368"/>
          </a:xfrm>
          <a:custGeom>
            <a:avLst/>
            <a:gdLst>
              <a:gd name="T0" fmla="*/ 5752284 w 5752284"/>
              <a:gd name="T1" fmla="*/ 0 h 3261887"/>
              <a:gd name="T2" fmla="*/ 1838563 w 5752284"/>
              <a:gd name="T3" fmla="*/ 0 h 3261887"/>
              <a:gd name="T4" fmla="*/ 0 w 5752284"/>
              <a:gd name="T5" fmla="*/ 3261887 h 3261887"/>
              <a:gd name="T6" fmla="*/ 4243005 w 5752284"/>
              <a:gd name="T7" fmla="*/ 3261887 h 3261887"/>
              <a:gd name="T8" fmla="*/ 5752284 w 5752284"/>
              <a:gd name="T9" fmla="*/ 584199 h 32618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52284"/>
              <a:gd name="T16" fmla="*/ 0 h 3261887"/>
              <a:gd name="T17" fmla="*/ 5752284 w 5752284"/>
              <a:gd name="T18" fmla="*/ 3261887 h 326188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52284" h="3261887">
                <a:moveTo>
                  <a:pt x="5752284" y="0"/>
                </a:moveTo>
                <a:lnTo>
                  <a:pt x="1838563" y="0"/>
                </a:lnTo>
                <a:lnTo>
                  <a:pt x="0" y="3261887"/>
                </a:lnTo>
                <a:lnTo>
                  <a:pt x="4243005" y="3261887"/>
                </a:lnTo>
                <a:lnTo>
                  <a:pt x="5752284" y="584199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  <a:extLst/>
        </p:spPr>
        <p:txBody>
          <a:bodyPr anchor="ctr"/>
          <a:lstStyle/>
          <a:p>
            <a:pPr algn="ctr"/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5" name="任意多边形 27"/>
          <p:cNvSpPr>
            <a:spLocks noChangeArrowheads="1"/>
          </p:cNvSpPr>
          <p:nvPr/>
        </p:nvSpPr>
        <p:spPr bwMode="auto">
          <a:xfrm flipH="1">
            <a:off x="0" y="0"/>
            <a:ext cx="2146744" cy="3312368"/>
          </a:xfrm>
          <a:custGeom>
            <a:avLst/>
            <a:gdLst>
              <a:gd name="T0" fmla="*/ 5752284 w 5752284"/>
              <a:gd name="T1" fmla="*/ 0 h 3261887"/>
              <a:gd name="T2" fmla="*/ 1838563 w 5752284"/>
              <a:gd name="T3" fmla="*/ 0 h 3261887"/>
              <a:gd name="T4" fmla="*/ 0 w 5752284"/>
              <a:gd name="T5" fmla="*/ 3261887 h 3261887"/>
              <a:gd name="T6" fmla="*/ 4243005 w 5752284"/>
              <a:gd name="T7" fmla="*/ 3261887 h 3261887"/>
              <a:gd name="T8" fmla="*/ 5752284 w 5752284"/>
              <a:gd name="T9" fmla="*/ 584199 h 32618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52284"/>
              <a:gd name="T16" fmla="*/ 0 h 3261887"/>
              <a:gd name="T17" fmla="*/ 5752284 w 5752284"/>
              <a:gd name="T18" fmla="*/ 3261887 h 326188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52284" h="3261887">
                <a:moveTo>
                  <a:pt x="5752284" y="0"/>
                </a:moveTo>
                <a:lnTo>
                  <a:pt x="1838563" y="0"/>
                </a:lnTo>
                <a:lnTo>
                  <a:pt x="0" y="3261887"/>
                </a:lnTo>
                <a:lnTo>
                  <a:pt x="4243005" y="3261887"/>
                </a:lnTo>
                <a:lnTo>
                  <a:pt x="5752284" y="584199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xtLst/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0693" y="926475"/>
            <a:ext cx="10189332" cy="729709"/>
          </a:xfrm>
        </p:spPr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3200" b="1" cap="all" dirty="0" smtClean="0">
                <a:ln w="0"/>
                <a:solidFill>
                  <a:schemeClr val="tx2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Arial Black" panose="020B0A04020102020204" pitchFamily="34" charset="0"/>
              </a:rPr>
              <a:t/>
            </a:r>
            <a:br>
              <a:rPr lang="ru-RU" sz="3200" b="1" cap="all" dirty="0" smtClean="0">
                <a:ln w="0"/>
                <a:solidFill>
                  <a:schemeClr val="tx2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Arial Black" panose="020B0A04020102020204" pitchFamily="34" charset="0"/>
              </a:rPr>
            </a:br>
            <a:r>
              <a:rPr lang="ru-RU" sz="3200" b="1" cap="all" dirty="0" smtClean="0">
                <a:ln w="0"/>
                <a:solidFill>
                  <a:schemeClr val="tx2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Arial Black" panose="020B0A04020102020204" pitchFamily="34" charset="0"/>
              </a:rPr>
              <a:t>ПЕРСПЕКТИВЫ ВЗАИМОДЕЙСТВИЯ</a:t>
            </a:r>
            <a:endParaRPr lang="ru-RU" sz="3200" b="1" cap="all" dirty="0">
              <a:ln w="0"/>
              <a:solidFill>
                <a:schemeClr val="tx2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Arial Black" panose="020B0A04020102020204" pitchFamily="34" charset="0"/>
            </a:endParaRPr>
          </a:p>
        </p:txBody>
      </p:sp>
      <p:pic>
        <p:nvPicPr>
          <p:cNvPr id="3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7272"/>
            <a:ext cx="7788771" cy="980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06140" y="4725144"/>
            <a:ext cx="53467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/>
              <a:t>Отдел водных ресурсов по Оренбургской области Нижне-Волжского БВУ</a:t>
            </a:r>
          </a:p>
        </p:txBody>
      </p:sp>
      <p:pic>
        <p:nvPicPr>
          <p:cNvPr id="6146" name="Picture 2" descr="https://sun9-75.userapi.com/impg/ySG3aQ8ky-RWtJqsjYyZgQOuc4DszPJOi2XOPw/DYoLv4vvyYc.jpg?size=756x756&amp;quality=95&amp;sign=cf860b2e2798530b4267a4df4dfca864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260" y="1670904"/>
            <a:ext cx="2865586" cy="286558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346700" y="4586644"/>
            <a:ext cx="53467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/>
              <a:t>ГБУ Управление </a:t>
            </a:r>
            <a:r>
              <a:rPr lang="ru-RU" b="1" dirty="0"/>
              <a:t>объектами животного мира и водными биологическими ресурсами Оренбургской </a:t>
            </a:r>
            <a:r>
              <a:rPr lang="ru-RU" b="1" dirty="0" smtClean="0"/>
              <a:t>области</a:t>
            </a:r>
            <a:endParaRPr lang="ru-RU" b="1" dirty="0"/>
          </a:p>
        </p:txBody>
      </p:sp>
      <p:pic>
        <p:nvPicPr>
          <p:cNvPr id="6148" name="Picture 4" descr="https://sun9-30.userapi.com/impg/E-btiNzxfAekbKVq31J75_DWZWtZYVRzCCOcaQ/7rIkD5TicBE.jpg?size=612x408&amp;quality=95&amp;sign=1f492460c458018012d39f51c0b454ce&amp;type=albu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" r="61109" b="44355"/>
          <a:stretch/>
        </p:blipFill>
        <p:spPr bwMode="auto">
          <a:xfrm>
            <a:off x="6506880" y="1994695"/>
            <a:ext cx="2563782" cy="259531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803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27"/>
          <p:cNvSpPr>
            <a:spLocks noChangeArrowheads="1"/>
          </p:cNvSpPr>
          <p:nvPr/>
        </p:nvSpPr>
        <p:spPr bwMode="auto">
          <a:xfrm flipH="1">
            <a:off x="979080" y="764704"/>
            <a:ext cx="2335329" cy="3312368"/>
          </a:xfrm>
          <a:custGeom>
            <a:avLst/>
            <a:gdLst>
              <a:gd name="T0" fmla="*/ 5752284 w 5752284"/>
              <a:gd name="T1" fmla="*/ 0 h 3261887"/>
              <a:gd name="T2" fmla="*/ 1838563 w 5752284"/>
              <a:gd name="T3" fmla="*/ 0 h 3261887"/>
              <a:gd name="T4" fmla="*/ 0 w 5752284"/>
              <a:gd name="T5" fmla="*/ 3261887 h 3261887"/>
              <a:gd name="T6" fmla="*/ 4243005 w 5752284"/>
              <a:gd name="T7" fmla="*/ 3261887 h 3261887"/>
              <a:gd name="T8" fmla="*/ 5752284 w 5752284"/>
              <a:gd name="T9" fmla="*/ 584199 h 32618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52284"/>
              <a:gd name="T16" fmla="*/ 0 h 3261887"/>
              <a:gd name="T17" fmla="*/ 5752284 w 5752284"/>
              <a:gd name="T18" fmla="*/ 3261887 h 326188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52284" h="3261887">
                <a:moveTo>
                  <a:pt x="5752284" y="0"/>
                </a:moveTo>
                <a:lnTo>
                  <a:pt x="1838563" y="0"/>
                </a:lnTo>
                <a:lnTo>
                  <a:pt x="0" y="3261887"/>
                </a:lnTo>
                <a:lnTo>
                  <a:pt x="4243005" y="3261887"/>
                </a:lnTo>
                <a:lnTo>
                  <a:pt x="5752284" y="584199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  <a:extLst/>
        </p:spPr>
        <p:txBody>
          <a:bodyPr anchor="ctr"/>
          <a:lstStyle/>
          <a:p>
            <a:pPr algn="ctr"/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5" name="任意多边形 27"/>
          <p:cNvSpPr>
            <a:spLocks noChangeArrowheads="1"/>
          </p:cNvSpPr>
          <p:nvPr/>
        </p:nvSpPr>
        <p:spPr bwMode="auto">
          <a:xfrm flipH="1">
            <a:off x="0" y="0"/>
            <a:ext cx="2146744" cy="3312368"/>
          </a:xfrm>
          <a:custGeom>
            <a:avLst/>
            <a:gdLst>
              <a:gd name="T0" fmla="*/ 5752284 w 5752284"/>
              <a:gd name="T1" fmla="*/ 0 h 3261887"/>
              <a:gd name="T2" fmla="*/ 1838563 w 5752284"/>
              <a:gd name="T3" fmla="*/ 0 h 3261887"/>
              <a:gd name="T4" fmla="*/ 0 w 5752284"/>
              <a:gd name="T5" fmla="*/ 3261887 h 3261887"/>
              <a:gd name="T6" fmla="*/ 4243005 w 5752284"/>
              <a:gd name="T7" fmla="*/ 3261887 h 3261887"/>
              <a:gd name="T8" fmla="*/ 5752284 w 5752284"/>
              <a:gd name="T9" fmla="*/ 584199 h 32618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52284"/>
              <a:gd name="T16" fmla="*/ 0 h 3261887"/>
              <a:gd name="T17" fmla="*/ 5752284 w 5752284"/>
              <a:gd name="T18" fmla="*/ 3261887 h 326188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52284" h="3261887">
                <a:moveTo>
                  <a:pt x="5752284" y="0"/>
                </a:moveTo>
                <a:lnTo>
                  <a:pt x="1838563" y="0"/>
                </a:lnTo>
                <a:lnTo>
                  <a:pt x="0" y="3261887"/>
                </a:lnTo>
                <a:lnTo>
                  <a:pt x="4243005" y="3261887"/>
                </a:lnTo>
                <a:lnTo>
                  <a:pt x="5752284" y="584199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xtLst/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9929" y="1691179"/>
            <a:ext cx="10189332" cy="1872208"/>
          </a:xfrm>
        </p:spPr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3200" b="1" cap="all" dirty="0" smtClean="0">
                <a:ln w="0"/>
                <a:solidFill>
                  <a:schemeClr val="tx2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Arial Black" panose="020B0A04020102020204" pitchFamily="34" charset="0"/>
              </a:rPr>
              <a:t/>
            </a:r>
            <a:br>
              <a:rPr lang="ru-RU" sz="3200" b="1" cap="all" dirty="0" smtClean="0">
                <a:ln w="0"/>
                <a:solidFill>
                  <a:schemeClr val="tx2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Arial Black" panose="020B0A04020102020204" pitchFamily="34" charset="0"/>
              </a:rPr>
            </a:br>
            <a:r>
              <a:rPr lang="ru-RU" sz="3200" b="1" cap="all" dirty="0" smtClean="0">
                <a:ln w="0"/>
                <a:solidFill>
                  <a:schemeClr val="tx2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Arial Black" panose="020B0A04020102020204" pitchFamily="34" charset="0"/>
              </a:rPr>
              <a:t>Молодежное </a:t>
            </a:r>
            <a:r>
              <a:rPr lang="ru-RU" sz="3200" b="1" cap="all" dirty="0">
                <a:ln w="0"/>
                <a:solidFill>
                  <a:schemeClr val="tx2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Arial Black" panose="020B0A04020102020204" pitchFamily="34" charset="0"/>
              </a:rPr>
              <a:t>водное сообщество Оренбургской области</a:t>
            </a:r>
          </a:p>
        </p:txBody>
      </p:sp>
      <p:pic>
        <p:nvPicPr>
          <p:cNvPr id="3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7272"/>
            <a:ext cx="7788771" cy="980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53134" y="1506513"/>
            <a:ext cx="52822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cap="all" dirty="0" smtClean="0">
                <a:ln w="0"/>
                <a:solidFill>
                  <a:schemeClr val="tx2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Arial Black" panose="020B0A04020102020204" pitchFamily="34" charset="0"/>
              </a:rPr>
              <a:t>Присоединяйся к нашей команде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62557" y="4293096"/>
            <a:ext cx="534670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docs.google.com/forms/d/1e0p5KjBVuLtdnx0kOFuUG9BiuoH-ITuNx2s91KLJ954/edit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7170" name="Picture 2" descr="http://qrcoder.ru/code/?https%3A%2F%2Fdocs.google.com%2Fforms%2Fd%2F1e0p5KjBVuLtdnx0kOFuUG9BiuoH-ITuNx2s91KLJ954%2Fedit&amp;4&amp;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887" y="3465463"/>
            <a:ext cx="2694699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678" y="36486"/>
            <a:ext cx="3739228" cy="1232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326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925653" y="5229200"/>
            <a:ext cx="53467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39" y="692696"/>
            <a:ext cx="10105123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6" y="5668774"/>
            <a:ext cx="8754161" cy="1189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259" y="5643936"/>
            <a:ext cx="3915141" cy="1215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9099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27"/>
          <p:cNvSpPr>
            <a:spLocks noChangeArrowheads="1"/>
          </p:cNvSpPr>
          <p:nvPr/>
        </p:nvSpPr>
        <p:spPr bwMode="auto">
          <a:xfrm flipH="1">
            <a:off x="1306429" y="692696"/>
            <a:ext cx="2335329" cy="3312368"/>
          </a:xfrm>
          <a:custGeom>
            <a:avLst/>
            <a:gdLst>
              <a:gd name="T0" fmla="*/ 5752284 w 5752284"/>
              <a:gd name="T1" fmla="*/ 0 h 3261887"/>
              <a:gd name="T2" fmla="*/ 1838563 w 5752284"/>
              <a:gd name="T3" fmla="*/ 0 h 3261887"/>
              <a:gd name="T4" fmla="*/ 0 w 5752284"/>
              <a:gd name="T5" fmla="*/ 3261887 h 3261887"/>
              <a:gd name="T6" fmla="*/ 4243005 w 5752284"/>
              <a:gd name="T7" fmla="*/ 3261887 h 3261887"/>
              <a:gd name="T8" fmla="*/ 5752284 w 5752284"/>
              <a:gd name="T9" fmla="*/ 584199 h 32618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52284"/>
              <a:gd name="T16" fmla="*/ 0 h 3261887"/>
              <a:gd name="T17" fmla="*/ 5752284 w 5752284"/>
              <a:gd name="T18" fmla="*/ 3261887 h 326188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52284" h="3261887">
                <a:moveTo>
                  <a:pt x="5752284" y="0"/>
                </a:moveTo>
                <a:lnTo>
                  <a:pt x="1838563" y="0"/>
                </a:lnTo>
                <a:lnTo>
                  <a:pt x="0" y="3261887"/>
                </a:lnTo>
                <a:lnTo>
                  <a:pt x="4243005" y="3261887"/>
                </a:lnTo>
                <a:lnTo>
                  <a:pt x="5752284" y="584199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  <a:extLst/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5" name="任意多边形 27"/>
          <p:cNvSpPr>
            <a:spLocks noChangeArrowheads="1"/>
          </p:cNvSpPr>
          <p:nvPr/>
        </p:nvSpPr>
        <p:spPr bwMode="auto">
          <a:xfrm flipH="1">
            <a:off x="0" y="0"/>
            <a:ext cx="2146744" cy="3312368"/>
          </a:xfrm>
          <a:custGeom>
            <a:avLst/>
            <a:gdLst>
              <a:gd name="T0" fmla="*/ 5752284 w 5752284"/>
              <a:gd name="T1" fmla="*/ 0 h 3261887"/>
              <a:gd name="T2" fmla="*/ 1838563 w 5752284"/>
              <a:gd name="T3" fmla="*/ 0 h 3261887"/>
              <a:gd name="T4" fmla="*/ 0 w 5752284"/>
              <a:gd name="T5" fmla="*/ 3261887 h 3261887"/>
              <a:gd name="T6" fmla="*/ 4243005 w 5752284"/>
              <a:gd name="T7" fmla="*/ 3261887 h 3261887"/>
              <a:gd name="T8" fmla="*/ 5752284 w 5752284"/>
              <a:gd name="T9" fmla="*/ 584199 h 32618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52284"/>
              <a:gd name="T16" fmla="*/ 0 h 3261887"/>
              <a:gd name="T17" fmla="*/ 5752284 w 5752284"/>
              <a:gd name="T18" fmla="*/ 3261887 h 326188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52284" h="3261887">
                <a:moveTo>
                  <a:pt x="5752284" y="0"/>
                </a:moveTo>
                <a:lnTo>
                  <a:pt x="1838563" y="0"/>
                </a:lnTo>
                <a:lnTo>
                  <a:pt x="0" y="3261887"/>
                </a:lnTo>
                <a:lnTo>
                  <a:pt x="4243005" y="3261887"/>
                </a:lnTo>
                <a:lnTo>
                  <a:pt x="5752284" y="584199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xtLst/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3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733257"/>
            <a:ext cx="8883494" cy="1124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967814" y="448272"/>
            <a:ext cx="9624060" cy="1684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 fontScale="925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</a:rPr>
              <a:t>Экологическая акция </a:t>
            </a:r>
            <a:br>
              <a:rPr lang="ru-RU" sz="40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5200" b="1" dirty="0" smtClean="0">
                <a:solidFill>
                  <a:schemeClr val="tx2">
                    <a:lumMod val="75000"/>
                  </a:schemeClr>
                </a:solidFill>
              </a:rPr>
              <a:t>«Уралу чистые берега»</a:t>
            </a:r>
            <a:br>
              <a:rPr lang="ru-RU" sz="52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</a:rPr>
              <a:t>                                    </a:t>
            </a: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  <a:t>15 сентября 2022 г.</a:t>
            </a:r>
            <a:endParaRPr lang="ru-RU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66" y="2348881"/>
            <a:ext cx="4470435" cy="286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099" y="2348881"/>
            <a:ext cx="4470435" cy="286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566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27"/>
          <p:cNvSpPr>
            <a:spLocks noChangeArrowheads="1"/>
          </p:cNvSpPr>
          <p:nvPr/>
        </p:nvSpPr>
        <p:spPr bwMode="auto">
          <a:xfrm flipH="1">
            <a:off x="1306429" y="692696"/>
            <a:ext cx="2335329" cy="3312368"/>
          </a:xfrm>
          <a:custGeom>
            <a:avLst/>
            <a:gdLst>
              <a:gd name="T0" fmla="*/ 5752284 w 5752284"/>
              <a:gd name="T1" fmla="*/ 0 h 3261887"/>
              <a:gd name="T2" fmla="*/ 1838563 w 5752284"/>
              <a:gd name="T3" fmla="*/ 0 h 3261887"/>
              <a:gd name="T4" fmla="*/ 0 w 5752284"/>
              <a:gd name="T5" fmla="*/ 3261887 h 3261887"/>
              <a:gd name="T6" fmla="*/ 4243005 w 5752284"/>
              <a:gd name="T7" fmla="*/ 3261887 h 3261887"/>
              <a:gd name="T8" fmla="*/ 5752284 w 5752284"/>
              <a:gd name="T9" fmla="*/ 584199 h 32618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52284"/>
              <a:gd name="T16" fmla="*/ 0 h 3261887"/>
              <a:gd name="T17" fmla="*/ 5752284 w 5752284"/>
              <a:gd name="T18" fmla="*/ 3261887 h 326188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52284" h="3261887">
                <a:moveTo>
                  <a:pt x="5752284" y="0"/>
                </a:moveTo>
                <a:lnTo>
                  <a:pt x="1838563" y="0"/>
                </a:lnTo>
                <a:lnTo>
                  <a:pt x="0" y="3261887"/>
                </a:lnTo>
                <a:lnTo>
                  <a:pt x="4243005" y="3261887"/>
                </a:lnTo>
                <a:lnTo>
                  <a:pt x="5752284" y="584199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  <a:extLst/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5" name="任意多边形 27"/>
          <p:cNvSpPr>
            <a:spLocks noChangeArrowheads="1"/>
          </p:cNvSpPr>
          <p:nvPr/>
        </p:nvSpPr>
        <p:spPr bwMode="auto">
          <a:xfrm flipH="1">
            <a:off x="0" y="0"/>
            <a:ext cx="2146744" cy="3312368"/>
          </a:xfrm>
          <a:custGeom>
            <a:avLst/>
            <a:gdLst>
              <a:gd name="T0" fmla="*/ 5752284 w 5752284"/>
              <a:gd name="T1" fmla="*/ 0 h 3261887"/>
              <a:gd name="T2" fmla="*/ 1838563 w 5752284"/>
              <a:gd name="T3" fmla="*/ 0 h 3261887"/>
              <a:gd name="T4" fmla="*/ 0 w 5752284"/>
              <a:gd name="T5" fmla="*/ 3261887 h 3261887"/>
              <a:gd name="T6" fmla="*/ 4243005 w 5752284"/>
              <a:gd name="T7" fmla="*/ 3261887 h 3261887"/>
              <a:gd name="T8" fmla="*/ 5752284 w 5752284"/>
              <a:gd name="T9" fmla="*/ 584199 h 32618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52284"/>
              <a:gd name="T16" fmla="*/ 0 h 3261887"/>
              <a:gd name="T17" fmla="*/ 5752284 w 5752284"/>
              <a:gd name="T18" fmla="*/ 3261887 h 326188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52284" h="3261887">
                <a:moveTo>
                  <a:pt x="5752284" y="0"/>
                </a:moveTo>
                <a:lnTo>
                  <a:pt x="1838563" y="0"/>
                </a:lnTo>
                <a:lnTo>
                  <a:pt x="0" y="3261887"/>
                </a:lnTo>
                <a:lnTo>
                  <a:pt x="4243005" y="3261887"/>
                </a:lnTo>
                <a:lnTo>
                  <a:pt x="5752284" y="584199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xtLst/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3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733257"/>
            <a:ext cx="8883494" cy="1124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967814" y="448272"/>
            <a:ext cx="962406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4000" b="1" dirty="0">
                <a:solidFill>
                  <a:schemeClr val="tx2">
                    <a:lumMod val="75000"/>
                  </a:schemeClr>
                </a:solidFill>
              </a:rPr>
              <a:t>УРАЛ</a:t>
            </a:r>
            <a:r>
              <a:rPr lang="ru-RU" sz="4000" dirty="0">
                <a:solidFill>
                  <a:schemeClr val="tx2">
                    <a:lumMod val="75000"/>
                  </a:schemeClr>
                </a:solidFill>
              </a:rPr>
              <a:t>:  взгляд  в будущее</a:t>
            </a:r>
            <a:br>
              <a:rPr lang="ru-RU" sz="40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700" dirty="0">
                <a:solidFill>
                  <a:schemeClr val="tx2">
                    <a:lumMod val="75000"/>
                  </a:schemeClr>
                </a:solidFill>
              </a:rPr>
              <a:t>28 сентября 2022 г.</a:t>
            </a:r>
          </a:p>
        </p:txBody>
      </p:sp>
      <p:pic>
        <p:nvPicPr>
          <p:cNvPr id="10" name="Объект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86" y="2348881"/>
            <a:ext cx="4470435" cy="2867025"/>
          </a:xfrm>
          <a:prstGeom prst="rect">
            <a:avLst/>
          </a:prstGeom>
        </p:spPr>
      </p:pic>
      <p:pic>
        <p:nvPicPr>
          <p:cNvPr id="11" name="Объект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700" y="2348881"/>
            <a:ext cx="4470435" cy="286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88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27"/>
          <p:cNvSpPr>
            <a:spLocks noChangeArrowheads="1"/>
          </p:cNvSpPr>
          <p:nvPr/>
        </p:nvSpPr>
        <p:spPr bwMode="auto">
          <a:xfrm flipH="1">
            <a:off x="1306429" y="692696"/>
            <a:ext cx="2335329" cy="3312368"/>
          </a:xfrm>
          <a:custGeom>
            <a:avLst/>
            <a:gdLst>
              <a:gd name="T0" fmla="*/ 5752284 w 5752284"/>
              <a:gd name="T1" fmla="*/ 0 h 3261887"/>
              <a:gd name="T2" fmla="*/ 1838563 w 5752284"/>
              <a:gd name="T3" fmla="*/ 0 h 3261887"/>
              <a:gd name="T4" fmla="*/ 0 w 5752284"/>
              <a:gd name="T5" fmla="*/ 3261887 h 3261887"/>
              <a:gd name="T6" fmla="*/ 4243005 w 5752284"/>
              <a:gd name="T7" fmla="*/ 3261887 h 3261887"/>
              <a:gd name="T8" fmla="*/ 5752284 w 5752284"/>
              <a:gd name="T9" fmla="*/ 584199 h 32618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52284"/>
              <a:gd name="T16" fmla="*/ 0 h 3261887"/>
              <a:gd name="T17" fmla="*/ 5752284 w 5752284"/>
              <a:gd name="T18" fmla="*/ 3261887 h 326188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52284" h="3261887">
                <a:moveTo>
                  <a:pt x="5752284" y="0"/>
                </a:moveTo>
                <a:lnTo>
                  <a:pt x="1838563" y="0"/>
                </a:lnTo>
                <a:lnTo>
                  <a:pt x="0" y="3261887"/>
                </a:lnTo>
                <a:lnTo>
                  <a:pt x="4243005" y="3261887"/>
                </a:lnTo>
                <a:lnTo>
                  <a:pt x="5752284" y="584199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  <a:extLst/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5" name="任意多边形 27"/>
          <p:cNvSpPr>
            <a:spLocks noChangeArrowheads="1"/>
          </p:cNvSpPr>
          <p:nvPr/>
        </p:nvSpPr>
        <p:spPr bwMode="auto">
          <a:xfrm flipH="1">
            <a:off x="0" y="0"/>
            <a:ext cx="2146744" cy="3312368"/>
          </a:xfrm>
          <a:custGeom>
            <a:avLst/>
            <a:gdLst>
              <a:gd name="T0" fmla="*/ 5752284 w 5752284"/>
              <a:gd name="T1" fmla="*/ 0 h 3261887"/>
              <a:gd name="T2" fmla="*/ 1838563 w 5752284"/>
              <a:gd name="T3" fmla="*/ 0 h 3261887"/>
              <a:gd name="T4" fmla="*/ 0 w 5752284"/>
              <a:gd name="T5" fmla="*/ 3261887 h 3261887"/>
              <a:gd name="T6" fmla="*/ 4243005 w 5752284"/>
              <a:gd name="T7" fmla="*/ 3261887 h 3261887"/>
              <a:gd name="T8" fmla="*/ 5752284 w 5752284"/>
              <a:gd name="T9" fmla="*/ 584199 h 32618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52284"/>
              <a:gd name="T16" fmla="*/ 0 h 3261887"/>
              <a:gd name="T17" fmla="*/ 5752284 w 5752284"/>
              <a:gd name="T18" fmla="*/ 3261887 h 326188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52284" h="3261887">
                <a:moveTo>
                  <a:pt x="5752284" y="0"/>
                </a:moveTo>
                <a:lnTo>
                  <a:pt x="1838563" y="0"/>
                </a:lnTo>
                <a:lnTo>
                  <a:pt x="0" y="3261887"/>
                </a:lnTo>
                <a:lnTo>
                  <a:pt x="4243005" y="3261887"/>
                </a:lnTo>
                <a:lnTo>
                  <a:pt x="5752284" y="584199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xtLst/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3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733257"/>
            <a:ext cx="8883494" cy="1124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967814" y="448272"/>
            <a:ext cx="9624060" cy="1756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dirty="0" err="1">
                <a:solidFill>
                  <a:schemeClr val="tx2">
                    <a:lumMod val="75000"/>
                  </a:schemeClr>
                </a:solidFill>
              </a:rPr>
              <a:t>Stem</a:t>
            </a:r>
            <a:r>
              <a:rPr lang="ru-RU" sz="3200" dirty="0">
                <a:solidFill>
                  <a:schemeClr val="tx2">
                    <a:lumMod val="75000"/>
                  </a:schemeClr>
                </a:solidFill>
              </a:rPr>
              <a:t> – </a:t>
            </a:r>
            <a:r>
              <a:rPr lang="ru-RU" sz="3200" dirty="0" err="1">
                <a:solidFill>
                  <a:schemeClr val="tx2">
                    <a:lumMod val="75000"/>
                  </a:schemeClr>
                </a:solidFill>
              </a:rPr>
              <a:t>квест</a:t>
            </a:r>
            <a:r>
              <a:rPr lang="ru-RU" sz="3200" dirty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ru-RU" sz="32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</a:rPr>
              <a:t>«</a:t>
            </a:r>
            <a:r>
              <a:rPr lang="ru-RU" sz="4000" b="1" dirty="0">
                <a:solidFill>
                  <a:schemeClr val="tx2">
                    <a:lumMod val="75000"/>
                  </a:schemeClr>
                </a:solidFill>
              </a:rPr>
              <a:t>Эколог профессия будущего»</a:t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700" dirty="0">
                <a:solidFill>
                  <a:schemeClr val="tx2">
                    <a:lumMod val="75000"/>
                  </a:schemeClr>
                </a:solidFill>
              </a:rPr>
              <a:t>                                          13 октября 2022 г.</a:t>
            </a:r>
            <a:endParaRPr lang="ru-RU" sz="27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76" y="2348881"/>
            <a:ext cx="4470435" cy="286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209" y="2348881"/>
            <a:ext cx="4470435" cy="286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0095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27"/>
          <p:cNvSpPr>
            <a:spLocks noChangeArrowheads="1"/>
          </p:cNvSpPr>
          <p:nvPr/>
        </p:nvSpPr>
        <p:spPr bwMode="auto">
          <a:xfrm flipH="1">
            <a:off x="1306429" y="692696"/>
            <a:ext cx="2335329" cy="3312368"/>
          </a:xfrm>
          <a:custGeom>
            <a:avLst/>
            <a:gdLst>
              <a:gd name="T0" fmla="*/ 5752284 w 5752284"/>
              <a:gd name="T1" fmla="*/ 0 h 3261887"/>
              <a:gd name="T2" fmla="*/ 1838563 w 5752284"/>
              <a:gd name="T3" fmla="*/ 0 h 3261887"/>
              <a:gd name="T4" fmla="*/ 0 w 5752284"/>
              <a:gd name="T5" fmla="*/ 3261887 h 3261887"/>
              <a:gd name="T6" fmla="*/ 4243005 w 5752284"/>
              <a:gd name="T7" fmla="*/ 3261887 h 3261887"/>
              <a:gd name="T8" fmla="*/ 5752284 w 5752284"/>
              <a:gd name="T9" fmla="*/ 584199 h 32618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52284"/>
              <a:gd name="T16" fmla="*/ 0 h 3261887"/>
              <a:gd name="T17" fmla="*/ 5752284 w 5752284"/>
              <a:gd name="T18" fmla="*/ 3261887 h 326188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52284" h="3261887">
                <a:moveTo>
                  <a:pt x="5752284" y="0"/>
                </a:moveTo>
                <a:lnTo>
                  <a:pt x="1838563" y="0"/>
                </a:lnTo>
                <a:lnTo>
                  <a:pt x="0" y="3261887"/>
                </a:lnTo>
                <a:lnTo>
                  <a:pt x="4243005" y="3261887"/>
                </a:lnTo>
                <a:lnTo>
                  <a:pt x="5752284" y="584199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  <a:extLst/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5" name="任意多边形 27"/>
          <p:cNvSpPr>
            <a:spLocks noChangeArrowheads="1"/>
          </p:cNvSpPr>
          <p:nvPr/>
        </p:nvSpPr>
        <p:spPr bwMode="auto">
          <a:xfrm flipH="1">
            <a:off x="0" y="0"/>
            <a:ext cx="2146744" cy="3312368"/>
          </a:xfrm>
          <a:custGeom>
            <a:avLst/>
            <a:gdLst>
              <a:gd name="T0" fmla="*/ 5752284 w 5752284"/>
              <a:gd name="T1" fmla="*/ 0 h 3261887"/>
              <a:gd name="T2" fmla="*/ 1838563 w 5752284"/>
              <a:gd name="T3" fmla="*/ 0 h 3261887"/>
              <a:gd name="T4" fmla="*/ 0 w 5752284"/>
              <a:gd name="T5" fmla="*/ 3261887 h 3261887"/>
              <a:gd name="T6" fmla="*/ 4243005 w 5752284"/>
              <a:gd name="T7" fmla="*/ 3261887 h 3261887"/>
              <a:gd name="T8" fmla="*/ 5752284 w 5752284"/>
              <a:gd name="T9" fmla="*/ 584199 h 32618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52284"/>
              <a:gd name="T16" fmla="*/ 0 h 3261887"/>
              <a:gd name="T17" fmla="*/ 5752284 w 5752284"/>
              <a:gd name="T18" fmla="*/ 3261887 h 326188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52284" h="3261887">
                <a:moveTo>
                  <a:pt x="5752284" y="0"/>
                </a:moveTo>
                <a:lnTo>
                  <a:pt x="1838563" y="0"/>
                </a:lnTo>
                <a:lnTo>
                  <a:pt x="0" y="3261887"/>
                </a:lnTo>
                <a:lnTo>
                  <a:pt x="4243005" y="3261887"/>
                </a:lnTo>
                <a:lnTo>
                  <a:pt x="5752284" y="584199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xtLst/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3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733257"/>
            <a:ext cx="8883494" cy="1124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967814" y="448272"/>
            <a:ext cx="9624060" cy="1756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400" dirty="0" smtClean="0">
                <a:solidFill>
                  <a:schemeClr val="tx2">
                    <a:lumMod val="75000"/>
                  </a:schemeClr>
                </a:solidFill>
              </a:rPr>
              <a:t>Мастер-класс </a:t>
            </a:r>
          </a:p>
          <a:p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</a:rPr>
              <a:t>«</a:t>
            </a:r>
            <a:r>
              <a:rPr lang="ru-RU" sz="4000" b="1" dirty="0">
                <a:solidFill>
                  <a:schemeClr val="tx2">
                    <a:lumMod val="75000"/>
                  </a:schemeClr>
                </a:solidFill>
              </a:rPr>
              <a:t>Исследуем малые реки</a:t>
            </a:r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</a:rPr>
              <a:t>»</a:t>
            </a:r>
          </a:p>
          <a:p>
            <a:pPr algn="r"/>
            <a:r>
              <a:rPr lang="ru-RU" sz="2700" dirty="0" smtClean="0">
                <a:solidFill>
                  <a:schemeClr val="tx2">
                    <a:lumMod val="75000"/>
                  </a:schemeClr>
                </a:solidFill>
              </a:rPr>
              <a:t>1 </a:t>
            </a:r>
            <a:r>
              <a:rPr lang="ru-RU" sz="2700" dirty="0">
                <a:solidFill>
                  <a:schemeClr val="tx2">
                    <a:lumMod val="75000"/>
                  </a:schemeClr>
                </a:solidFill>
              </a:rPr>
              <a:t>ноября 2022 г.</a:t>
            </a:r>
            <a:endParaRPr lang="ru-RU" sz="27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459" y="2650679"/>
            <a:ext cx="4470228" cy="2713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 descr="C:\Users\Максим\Desktop\Водное сообщество\мастер-класс исследуем малые реки\Рисунок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22" y="2623146"/>
            <a:ext cx="4470435" cy="276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651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 descr="C:\Users\Максим\Desktop\Водное сообщество\Водный  конкурс\22-23\photo_2023-01-31_16-11-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003" y="1836500"/>
            <a:ext cx="3956605" cy="4511093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任意多边形 27"/>
          <p:cNvSpPr>
            <a:spLocks noChangeArrowheads="1"/>
          </p:cNvSpPr>
          <p:nvPr/>
        </p:nvSpPr>
        <p:spPr bwMode="auto">
          <a:xfrm flipH="1">
            <a:off x="1306429" y="692696"/>
            <a:ext cx="2335329" cy="3312368"/>
          </a:xfrm>
          <a:custGeom>
            <a:avLst/>
            <a:gdLst>
              <a:gd name="T0" fmla="*/ 5752284 w 5752284"/>
              <a:gd name="T1" fmla="*/ 0 h 3261887"/>
              <a:gd name="T2" fmla="*/ 1838563 w 5752284"/>
              <a:gd name="T3" fmla="*/ 0 h 3261887"/>
              <a:gd name="T4" fmla="*/ 0 w 5752284"/>
              <a:gd name="T5" fmla="*/ 3261887 h 3261887"/>
              <a:gd name="T6" fmla="*/ 4243005 w 5752284"/>
              <a:gd name="T7" fmla="*/ 3261887 h 3261887"/>
              <a:gd name="T8" fmla="*/ 5752284 w 5752284"/>
              <a:gd name="T9" fmla="*/ 584199 h 32618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52284"/>
              <a:gd name="T16" fmla="*/ 0 h 3261887"/>
              <a:gd name="T17" fmla="*/ 5752284 w 5752284"/>
              <a:gd name="T18" fmla="*/ 3261887 h 326188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52284" h="3261887">
                <a:moveTo>
                  <a:pt x="5752284" y="0"/>
                </a:moveTo>
                <a:lnTo>
                  <a:pt x="1838563" y="0"/>
                </a:lnTo>
                <a:lnTo>
                  <a:pt x="0" y="3261887"/>
                </a:lnTo>
                <a:lnTo>
                  <a:pt x="4243005" y="3261887"/>
                </a:lnTo>
                <a:lnTo>
                  <a:pt x="5752284" y="584199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  <a:extLst/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5" name="任意多边形 27"/>
          <p:cNvSpPr>
            <a:spLocks noChangeArrowheads="1"/>
          </p:cNvSpPr>
          <p:nvPr/>
        </p:nvSpPr>
        <p:spPr bwMode="auto">
          <a:xfrm flipH="1">
            <a:off x="0" y="0"/>
            <a:ext cx="2146744" cy="3312368"/>
          </a:xfrm>
          <a:custGeom>
            <a:avLst/>
            <a:gdLst>
              <a:gd name="T0" fmla="*/ 5752284 w 5752284"/>
              <a:gd name="T1" fmla="*/ 0 h 3261887"/>
              <a:gd name="T2" fmla="*/ 1838563 w 5752284"/>
              <a:gd name="T3" fmla="*/ 0 h 3261887"/>
              <a:gd name="T4" fmla="*/ 0 w 5752284"/>
              <a:gd name="T5" fmla="*/ 3261887 h 3261887"/>
              <a:gd name="T6" fmla="*/ 4243005 w 5752284"/>
              <a:gd name="T7" fmla="*/ 3261887 h 3261887"/>
              <a:gd name="T8" fmla="*/ 5752284 w 5752284"/>
              <a:gd name="T9" fmla="*/ 584199 h 32618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52284"/>
              <a:gd name="T16" fmla="*/ 0 h 3261887"/>
              <a:gd name="T17" fmla="*/ 5752284 w 5752284"/>
              <a:gd name="T18" fmla="*/ 3261887 h 326188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52284" h="3261887">
                <a:moveTo>
                  <a:pt x="5752284" y="0"/>
                </a:moveTo>
                <a:lnTo>
                  <a:pt x="1838563" y="0"/>
                </a:lnTo>
                <a:lnTo>
                  <a:pt x="0" y="3261887"/>
                </a:lnTo>
                <a:lnTo>
                  <a:pt x="4243005" y="3261887"/>
                </a:lnTo>
                <a:lnTo>
                  <a:pt x="5752284" y="584199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xtLst/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3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733257"/>
            <a:ext cx="8883494" cy="1124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996997" y="880320"/>
            <a:ext cx="9624060" cy="1468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 fontScale="925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400" dirty="0" smtClean="0">
                <a:solidFill>
                  <a:schemeClr val="tx2">
                    <a:lumMod val="75000"/>
                  </a:schemeClr>
                </a:solidFill>
              </a:rPr>
              <a:t>Региональный этап </a:t>
            </a:r>
          </a:p>
          <a:p>
            <a:r>
              <a:rPr lang="ru-RU" sz="4000" b="1" dirty="0">
                <a:solidFill>
                  <a:schemeClr val="tx2">
                    <a:lumMod val="75000"/>
                  </a:schemeClr>
                </a:solidFill>
              </a:rPr>
              <a:t>Российского открытого молодежного водного конкурса- 2023</a:t>
            </a:r>
          </a:p>
          <a:p>
            <a:pPr algn="r"/>
            <a:endParaRPr lang="ru-RU" sz="27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9" name="Picture 12" descr="C:\Users\Максим\Desktop\Водное сообщество\Водный  конкурс\22-23\photo_2023-01-31_16-11-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93" y="1660508"/>
            <a:ext cx="3268870" cy="3726977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838" y="3671067"/>
            <a:ext cx="3789421" cy="2676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3090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Максим\Desktop\ПРЕЗЕНТАЦИИ\00000ааааа фоны и шаблоны\21 феврал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5559" y="0"/>
            <a:ext cx="115845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97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27"/>
          <p:cNvSpPr>
            <a:spLocks noChangeArrowheads="1"/>
          </p:cNvSpPr>
          <p:nvPr/>
        </p:nvSpPr>
        <p:spPr bwMode="auto">
          <a:xfrm flipH="1">
            <a:off x="979080" y="764704"/>
            <a:ext cx="2335329" cy="3312368"/>
          </a:xfrm>
          <a:custGeom>
            <a:avLst/>
            <a:gdLst>
              <a:gd name="T0" fmla="*/ 5752284 w 5752284"/>
              <a:gd name="T1" fmla="*/ 0 h 3261887"/>
              <a:gd name="T2" fmla="*/ 1838563 w 5752284"/>
              <a:gd name="T3" fmla="*/ 0 h 3261887"/>
              <a:gd name="T4" fmla="*/ 0 w 5752284"/>
              <a:gd name="T5" fmla="*/ 3261887 h 3261887"/>
              <a:gd name="T6" fmla="*/ 4243005 w 5752284"/>
              <a:gd name="T7" fmla="*/ 3261887 h 3261887"/>
              <a:gd name="T8" fmla="*/ 5752284 w 5752284"/>
              <a:gd name="T9" fmla="*/ 584199 h 32618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52284"/>
              <a:gd name="T16" fmla="*/ 0 h 3261887"/>
              <a:gd name="T17" fmla="*/ 5752284 w 5752284"/>
              <a:gd name="T18" fmla="*/ 3261887 h 326188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52284" h="3261887">
                <a:moveTo>
                  <a:pt x="5752284" y="0"/>
                </a:moveTo>
                <a:lnTo>
                  <a:pt x="1838563" y="0"/>
                </a:lnTo>
                <a:lnTo>
                  <a:pt x="0" y="3261887"/>
                </a:lnTo>
                <a:lnTo>
                  <a:pt x="4243005" y="3261887"/>
                </a:lnTo>
                <a:lnTo>
                  <a:pt x="5752284" y="584199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  <a:extLst/>
        </p:spPr>
        <p:txBody>
          <a:bodyPr anchor="ctr"/>
          <a:lstStyle/>
          <a:p>
            <a:pPr algn="ctr"/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5" name="任意多边形 27"/>
          <p:cNvSpPr>
            <a:spLocks noChangeArrowheads="1"/>
          </p:cNvSpPr>
          <p:nvPr/>
        </p:nvSpPr>
        <p:spPr bwMode="auto">
          <a:xfrm flipH="1">
            <a:off x="0" y="0"/>
            <a:ext cx="2146744" cy="3312368"/>
          </a:xfrm>
          <a:custGeom>
            <a:avLst/>
            <a:gdLst>
              <a:gd name="T0" fmla="*/ 5752284 w 5752284"/>
              <a:gd name="T1" fmla="*/ 0 h 3261887"/>
              <a:gd name="T2" fmla="*/ 1838563 w 5752284"/>
              <a:gd name="T3" fmla="*/ 0 h 3261887"/>
              <a:gd name="T4" fmla="*/ 0 w 5752284"/>
              <a:gd name="T5" fmla="*/ 3261887 h 3261887"/>
              <a:gd name="T6" fmla="*/ 4243005 w 5752284"/>
              <a:gd name="T7" fmla="*/ 3261887 h 3261887"/>
              <a:gd name="T8" fmla="*/ 5752284 w 5752284"/>
              <a:gd name="T9" fmla="*/ 584199 h 32618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52284"/>
              <a:gd name="T16" fmla="*/ 0 h 3261887"/>
              <a:gd name="T17" fmla="*/ 5752284 w 5752284"/>
              <a:gd name="T18" fmla="*/ 3261887 h 326188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52284" h="3261887">
                <a:moveTo>
                  <a:pt x="5752284" y="0"/>
                </a:moveTo>
                <a:lnTo>
                  <a:pt x="1838563" y="0"/>
                </a:lnTo>
                <a:lnTo>
                  <a:pt x="0" y="3261887"/>
                </a:lnTo>
                <a:lnTo>
                  <a:pt x="4243005" y="3261887"/>
                </a:lnTo>
                <a:lnTo>
                  <a:pt x="5752284" y="584199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xtLst/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699" y="-9525"/>
            <a:ext cx="10778798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108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1964</TotalTime>
  <Words>74</Words>
  <Application>Microsoft Office PowerPoint</Application>
  <PresentationFormat>Произвольный</PresentationFormat>
  <Paragraphs>19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Волна</vt:lpstr>
      <vt:lpstr>Молодежное водное сообщество Оренбургской области:  итоги работы и перспективы развития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ПЕРСПЕКТИВЫ ВЗАИМОДЕЙСТВИЯ</vt:lpstr>
      <vt:lpstr> Молодежное водное сообщество Оренбургской области</vt:lpstr>
    </vt:vector>
  </TitlesOfParts>
  <Company>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Популяции</dc:title>
  <dc:creator>kos</dc:creator>
  <cp:lastModifiedBy>Максим</cp:lastModifiedBy>
  <cp:revision>301</cp:revision>
  <dcterms:created xsi:type="dcterms:W3CDTF">2005-09-22T09:54:32Z</dcterms:created>
  <dcterms:modified xsi:type="dcterms:W3CDTF">2023-04-15T14:15:30Z</dcterms:modified>
</cp:coreProperties>
</file>